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
  </p:notesMasterIdLst>
  <p:sldIdLst>
    <p:sldId id="281" r:id="rId2"/>
    <p:sldId id="282" r:id="rId3"/>
    <p:sldId id="283" r:id="rId4"/>
    <p:sldId id="306" r:id="rId5"/>
    <p:sldId id="304" r:id="rId6"/>
  </p:sldIdLst>
  <p:sldSz cx="9906000" cy="6858000" type="A4"/>
  <p:notesSz cx="6858000" cy="9144000"/>
  <p:embeddedFontLst>
    <p:embeddedFont>
      <p:font typeface="BIZ UDPゴシック" panose="020B0400000000000000" pitchFamily="50" charset="-128"/>
      <p:regular r:id="rId8"/>
      <p:bold r:id="rId9"/>
    </p:embeddedFont>
    <p:embeddedFont>
      <p:font typeface="Noto Sans JP" panose="020B0200000000000000" pitchFamily="50" charset="-128"/>
      <p:regular r:id="rId10"/>
      <p:bold r:id="rId11"/>
    </p:embeddedFont>
    <p:embeddedFont>
      <p:font typeface="Noto Sans JP Medium" panose="020B0200000000000000" pitchFamily="50" charset="-128"/>
      <p:regular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gXxHXe4Dc2wap5cQnagKGqXXUV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B9B9B9"/>
    <a:srgbClr val="F82055"/>
    <a:srgbClr val="FCD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4564E8-4C2E-434A-98F8-72BAE78DFC51}">
  <a:tblStyle styleId="{884564E8-4C2E-434A-98F8-72BAE78DFC51}"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197"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3"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notesMaster" Target="notesMasters/notesMaster1.xml"/><Relationship Id="rId12" Type="http://schemas.openxmlformats.org/officeDocument/2006/relationships/font" Target="fonts/font5.fntdata"/><Relationship Id="rId33"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32"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font" Target="fonts/font3.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font" Target="fonts/font2.fntdata"/><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D92D5F-FDBD-46C9-9884-461CC3808F3B}" type="doc">
      <dgm:prSet loTypeId="urn:microsoft.com/office/officeart/2005/8/layout/vList5" loCatId="list" qsTypeId="urn:microsoft.com/office/officeart/2005/8/quickstyle/simple1" qsCatId="simple" csTypeId="urn:microsoft.com/office/officeart/2005/8/colors/accent4_2" csCatId="accent4" phldr="1"/>
      <dgm:spPr/>
      <dgm:t>
        <a:bodyPr/>
        <a:lstStyle/>
        <a:p>
          <a:endParaRPr kumimoji="1" lang="ja-JP" altLang="en-US"/>
        </a:p>
      </dgm:t>
    </dgm:pt>
    <dgm:pt modelId="{B67071B3-9002-426D-9F73-F692F1487F8C}">
      <dgm:prSet phldrT="[テキスト]" custT="1"/>
      <dgm:spPr/>
      <dgm:t>
        <a:bodyPr/>
        <a:lstStyle/>
        <a:p>
          <a:r>
            <a:rPr kumimoji="1" lang="ja-JP" altLang="en-US" sz="2800" b="1" dirty="0">
              <a:latin typeface="Noto Sans JP Medium" panose="020B0600000000000000" pitchFamily="34" charset="-128"/>
              <a:ea typeface="Noto Sans JP Medium" panose="020B0600000000000000" pitchFamily="34" charset="-128"/>
            </a:rPr>
            <a:t>①</a:t>
          </a:r>
        </a:p>
      </dgm:t>
    </dgm:pt>
    <dgm:pt modelId="{1A59FCE3-955C-434E-A783-49394E32A532}" type="parTrans" cxnId="{1DC4001F-ACCA-48DA-89AA-13F2D0CAC2A1}">
      <dgm:prSet/>
      <dgm:spPr/>
      <dgm:t>
        <a:bodyPr/>
        <a:lstStyle/>
        <a:p>
          <a:endParaRPr kumimoji="1" lang="ja-JP" altLang="en-US"/>
        </a:p>
      </dgm:t>
    </dgm:pt>
    <dgm:pt modelId="{E122F50B-C458-4E0B-9829-23A8A9503A45}" type="sibTrans" cxnId="{1DC4001F-ACCA-48DA-89AA-13F2D0CAC2A1}">
      <dgm:prSet/>
      <dgm:spPr/>
      <dgm:t>
        <a:bodyPr/>
        <a:lstStyle/>
        <a:p>
          <a:endParaRPr kumimoji="1" lang="ja-JP" altLang="en-US"/>
        </a:p>
      </dgm:t>
    </dgm:pt>
    <dgm:pt modelId="{853F1554-74E7-4313-8772-9FBE87195F1F}">
      <dgm:prSet phldrT="[テキスト]" custT="1"/>
      <dgm:spPr/>
      <dgm:t>
        <a:bodyPr/>
        <a:lstStyle/>
        <a:p>
          <a:pPr>
            <a:buNone/>
          </a:pPr>
          <a:r>
            <a:rPr lang="ja-JP" altLang="en-US" sz="2400" b="0" i="0" u="none" strike="noStrike"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価格が</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低下</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した際には、</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より多くの</a:t>
          </a:r>
          <a:r>
            <a:rPr lang="ja-JP" altLang="en-US" sz="2000" dirty="0">
              <a:solidFill>
                <a:srgbClr val="FF0000"/>
              </a:solidFill>
              <a:latin typeface="Noto Sans JP Medium" panose="020B0600000000000000" pitchFamily="34" charset="-128"/>
              <a:ea typeface="Noto Sans JP Medium" panose="020B0600000000000000" pitchFamily="34" charset="-128"/>
            </a:rPr>
            <a:t>数量</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を購入できる</a:t>
          </a:r>
          <a:endParaRPr kumimoji="1" lang="ja-JP" altLang="en-US" sz="2400" dirty="0"/>
        </a:p>
      </dgm:t>
    </dgm:pt>
    <dgm:pt modelId="{E067BCFB-D245-437B-8484-C7A4339E1F05}" type="parTrans" cxnId="{8BB84A6A-4D5D-4F70-88B5-3A5C426CF19F}">
      <dgm:prSet/>
      <dgm:spPr/>
      <dgm:t>
        <a:bodyPr/>
        <a:lstStyle/>
        <a:p>
          <a:endParaRPr kumimoji="1" lang="ja-JP" altLang="en-US"/>
        </a:p>
      </dgm:t>
    </dgm:pt>
    <dgm:pt modelId="{FADE53D8-04FB-44E6-9444-1EC04C5074AA}" type="sibTrans" cxnId="{8BB84A6A-4D5D-4F70-88B5-3A5C426CF19F}">
      <dgm:prSet/>
      <dgm:spPr/>
      <dgm:t>
        <a:bodyPr/>
        <a:lstStyle/>
        <a:p>
          <a:endParaRPr kumimoji="1" lang="ja-JP" altLang="en-US"/>
        </a:p>
      </dgm:t>
    </dgm:pt>
    <dgm:pt modelId="{8BA08B0A-8DB3-4A81-AC20-AC4CE0EB2CEC}">
      <dgm:prSet phldrT="[テキスト]" custT="1"/>
      <dgm:spPr/>
      <dgm:t>
        <a:bodyPr/>
        <a:lstStyle/>
        <a:p>
          <a:r>
            <a:rPr kumimoji="1" lang="ja-JP" altLang="en-US" sz="2800" b="1" dirty="0">
              <a:latin typeface="Noto Sans JP Medium" panose="020B0600000000000000" pitchFamily="34" charset="-128"/>
              <a:ea typeface="Noto Sans JP Medium" panose="020B0600000000000000" pitchFamily="34" charset="-128"/>
            </a:rPr>
            <a:t>②</a:t>
          </a:r>
        </a:p>
      </dgm:t>
    </dgm:pt>
    <dgm:pt modelId="{B8DE1C93-9801-4D30-A016-61C5B6CA179B}" type="parTrans" cxnId="{90EF978E-CF33-4BDA-896C-49A66B25924D}">
      <dgm:prSet/>
      <dgm:spPr/>
      <dgm:t>
        <a:bodyPr/>
        <a:lstStyle/>
        <a:p>
          <a:endParaRPr kumimoji="1" lang="ja-JP" altLang="en-US"/>
        </a:p>
      </dgm:t>
    </dgm:pt>
    <dgm:pt modelId="{B2D29C75-E73B-4D5C-A950-1B88354EC98E}" type="sibTrans" cxnId="{90EF978E-CF33-4BDA-896C-49A66B25924D}">
      <dgm:prSet/>
      <dgm:spPr/>
      <dgm:t>
        <a:bodyPr/>
        <a:lstStyle/>
        <a:p>
          <a:endParaRPr kumimoji="1" lang="ja-JP" altLang="en-US"/>
        </a:p>
      </dgm:t>
    </dgm:pt>
    <dgm:pt modelId="{E7D78476-248D-4CD0-86D2-1BF0E2771544}">
      <dgm:prSet phldrT="[テキスト]" custT="1"/>
      <dgm:spPr/>
      <dgm:t>
        <a:bodyPr/>
        <a:lstStyle/>
        <a:p>
          <a:pPr>
            <a:buNone/>
          </a:pPr>
          <a:r>
            <a:rPr lang="ja-JP" altLang="en-US" sz="2000" b="0" i="0" u="none" strike="noStrike" cap="none" dirty="0">
              <a:latin typeface="Noto Sans JP Medium" panose="020B0600000000000000" pitchFamily="34" charset="-128"/>
              <a:ea typeface="Noto Sans JP Medium" panose="020B0600000000000000" pitchFamily="34" charset="-128"/>
              <a:sym typeface="Arial"/>
            </a:rPr>
            <a:t> 価格が</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上昇</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すること自体にも</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メリット</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がある</a:t>
          </a:r>
          <a:endParaRPr kumimoji="1" lang="ja-JP" altLang="en-US" sz="2000" dirty="0"/>
        </a:p>
      </dgm:t>
    </dgm:pt>
    <dgm:pt modelId="{4245C108-DF2B-406A-8AF5-BA68C1F7A207}" type="parTrans" cxnId="{4F43FB5B-C3CD-48FD-A954-C78CDB414951}">
      <dgm:prSet/>
      <dgm:spPr/>
      <dgm:t>
        <a:bodyPr/>
        <a:lstStyle/>
        <a:p>
          <a:endParaRPr kumimoji="1" lang="ja-JP" altLang="en-US"/>
        </a:p>
      </dgm:t>
    </dgm:pt>
    <dgm:pt modelId="{886487C0-D5EB-4DBD-98C6-AC7B0461AD72}" type="sibTrans" cxnId="{4F43FB5B-C3CD-48FD-A954-C78CDB414951}">
      <dgm:prSet/>
      <dgm:spPr/>
      <dgm:t>
        <a:bodyPr/>
        <a:lstStyle/>
        <a:p>
          <a:endParaRPr kumimoji="1" lang="ja-JP" altLang="en-US"/>
        </a:p>
      </dgm:t>
    </dgm:pt>
    <dgm:pt modelId="{969C99EA-DF38-42E6-93FD-DCADD31F4A5C}">
      <dgm:prSet phldrT="[テキスト]" custT="1"/>
      <dgm:spPr/>
      <dgm:t>
        <a:bodyPr/>
        <a:lstStyle/>
        <a:p>
          <a:r>
            <a:rPr kumimoji="1" lang="ja-JP" altLang="en-US" sz="2800" b="1" dirty="0">
              <a:latin typeface="Noto Sans JP Medium" panose="020B0600000000000000" pitchFamily="34" charset="-128"/>
              <a:ea typeface="Noto Sans JP Medium" panose="020B0600000000000000" pitchFamily="34" charset="-128"/>
            </a:rPr>
            <a:t>④</a:t>
          </a:r>
        </a:p>
      </dgm:t>
    </dgm:pt>
    <dgm:pt modelId="{7F610C1F-332E-43CE-9B82-9013E2095293}" type="parTrans" cxnId="{FEAB3499-4135-48FA-B289-C70B331CD5ED}">
      <dgm:prSet/>
      <dgm:spPr/>
      <dgm:t>
        <a:bodyPr/>
        <a:lstStyle/>
        <a:p>
          <a:endParaRPr kumimoji="1" lang="ja-JP" altLang="en-US"/>
        </a:p>
      </dgm:t>
    </dgm:pt>
    <dgm:pt modelId="{52FB7E85-C411-4862-99E2-D2C885D5EC48}" type="sibTrans" cxnId="{FEAB3499-4135-48FA-B289-C70B331CD5ED}">
      <dgm:prSet/>
      <dgm:spPr/>
      <dgm:t>
        <a:bodyPr/>
        <a:lstStyle/>
        <a:p>
          <a:endParaRPr kumimoji="1" lang="ja-JP" altLang="en-US"/>
        </a:p>
      </dgm:t>
    </dgm:pt>
    <dgm:pt modelId="{F768D3A3-0C7D-4DCD-AB57-DD2718E8509E}">
      <dgm:prSet phldrT="[テキスト]" custT="1"/>
      <dgm:spPr/>
      <dgm:t>
        <a:bodyPr/>
        <a:lstStyle/>
        <a:p>
          <a:pPr>
            <a:buNone/>
          </a:pPr>
          <a:r>
            <a:rPr lang="ja-JP" altLang="en-US" sz="2000" b="0" i="0" u="none" strike="noStrike"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開始するタイミング（価格）</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を気にする必要はない</a:t>
          </a:r>
          <a:endParaRPr kumimoji="1" lang="ja-JP" altLang="en-US" sz="2000" dirty="0"/>
        </a:p>
      </dgm:t>
    </dgm:pt>
    <dgm:pt modelId="{F246499E-1389-4CFE-A384-C785829D1055}" type="parTrans" cxnId="{B035D827-47A9-4293-AB28-0CE87C9FC82D}">
      <dgm:prSet/>
      <dgm:spPr/>
      <dgm:t>
        <a:bodyPr/>
        <a:lstStyle/>
        <a:p>
          <a:endParaRPr kumimoji="1" lang="ja-JP" altLang="en-US"/>
        </a:p>
      </dgm:t>
    </dgm:pt>
    <dgm:pt modelId="{27880D5B-CA54-472F-B1BF-EE7A1B8687B3}" type="sibTrans" cxnId="{B035D827-47A9-4293-AB28-0CE87C9FC82D}">
      <dgm:prSet/>
      <dgm:spPr/>
      <dgm:t>
        <a:bodyPr/>
        <a:lstStyle/>
        <a:p>
          <a:endParaRPr kumimoji="1" lang="ja-JP" altLang="en-US"/>
        </a:p>
      </dgm:t>
    </dgm:pt>
    <dgm:pt modelId="{8EE9F441-97C1-4FBE-B552-C2D7AEDF58F1}">
      <dgm:prSet phldrT="[テキスト]" custT="1"/>
      <dgm:spPr/>
      <dgm:t>
        <a:bodyPr/>
        <a:lstStyle/>
        <a:p>
          <a:pPr>
            <a:buNone/>
          </a:pPr>
          <a:r>
            <a:rPr lang="ja-JP" altLang="en-US" sz="2000" b="0" i="0" u="none" strike="noStrike"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長く継続的</a:t>
          </a:r>
          <a:r>
            <a:rPr lang="ja-JP" altLang="en-US" sz="2000" b="0" i="0" u="none" strike="noStrike" cap="none" dirty="0">
              <a:latin typeface="Noto Sans JP Medium" panose="020B0600000000000000" pitchFamily="34" charset="-128"/>
              <a:ea typeface="Noto Sans JP Medium" panose="020B0600000000000000" pitchFamily="34" charset="-128"/>
              <a:sym typeface="Arial"/>
            </a:rPr>
            <a:t>にすることが最も重要</a:t>
          </a:r>
          <a:endParaRPr kumimoji="1" lang="ja-JP" altLang="en-US" sz="2000" dirty="0"/>
        </a:p>
      </dgm:t>
    </dgm:pt>
    <dgm:pt modelId="{30451CB2-DE82-4A67-B1C1-DD52560FB9C6}" type="parTrans" cxnId="{6FB675A1-D5A6-40CB-9643-0C44405504E6}">
      <dgm:prSet/>
      <dgm:spPr/>
      <dgm:t>
        <a:bodyPr/>
        <a:lstStyle/>
        <a:p>
          <a:endParaRPr kumimoji="1" lang="ja-JP" altLang="en-US"/>
        </a:p>
      </dgm:t>
    </dgm:pt>
    <dgm:pt modelId="{670D70E0-540B-44C8-8B1F-4C40EF6F1950}" type="sibTrans" cxnId="{6FB675A1-D5A6-40CB-9643-0C44405504E6}">
      <dgm:prSet/>
      <dgm:spPr/>
      <dgm:t>
        <a:bodyPr/>
        <a:lstStyle/>
        <a:p>
          <a:endParaRPr kumimoji="1" lang="ja-JP" altLang="en-US"/>
        </a:p>
      </dgm:t>
    </dgm:pt>
    <dgm:pt modelId="{16F48879-E954-48C0-A88A-A22788AA7E16}">
      <dgm:prSet phldrT="[テキスト]" custT="1"/>
      <dgm:spPr/>
      <dgm:t>
        <a:bodyPr/>
        <a:lstStyle/>
        <a:p>
          <a:r>
            <a:rPr kumimoji="1" lang="ja-JP" altLang="en-US" sz="2800" b="1" dirty="0">
              <a:latin typeface="Noto Sans JP Medium" panose="020B0600000000000000" pitchFamily="34" charset="-128"/>
              <a:ea typeface="Noto Sans JP Medium" panose="020B0600000000000000" pitchFamily="34" charset="-128"/>
            </a:rPr>
            <a:t>⑤</a:t>
          </a:r>
        </a:p>
      </dgm:t>
    </dgm:pt>
    <dgm:pt modelId="{9E173EE2-D88F-4459-9B1E-502F2439B740}" type="parTrans" cxnId="{3C92F5EC-491F-463C-8ED6-3C93D68B1221}">
      <dgm:prSet/>
      <dgm:spPr/>
      <dgm:t>
        <a:bodyPr/>
        <a:lstStyle/>
        <a:p>
          <a:endParaRPr kumimoji="1" lang="ja-JP" altLang="en-US"/>
        </a:p>
      </dgm:t>
    </dgm:pt>
    <dgm:pt modelId="{8D3A8759-B160-4CE7-AE54-C7789CE3B1F4}" type="sibTrans" cxnId="{3C92F5EC-491F-463C-8ED6-3C93D68B1221}">
      <dgm:prSet/>
      <dgm:spPr/>
      <dgm:t>
        <a:bodyPr/>
        <a:lstStyle/>
        <a:p>
          <a:endParaRPr kumimoji="1" lang="ja-JP" altLang="en-US"/>
        </a:p>
      </dgm:t>
    </dgm:pt>
    <dgm:pt modelId="{F59EBEFA-C948-4E2A-89B0-1584CC98AF8E}">
      <dgm:prSet phldrT="[テキスト]" custT="1"/>
      <dgm:spPr/>
      <dgm:t>
        <a:bodyPr/>
        <a:lstStyle/>
        <a:p>
          <a:pPr>
            <a:buNone/>
          </a:pPr>
          <a:r>
            <a:rPr lang="ja-JP" altLang="en-US" sz="2000" b="0" i="0" u="none" strike="noStrike" cap="none" dirty="0">
              <a:solidFill>
                <a:srgbClr val="000000"/>
              </a:solidFill>
              <a:latin typeface="Noto Sans JP Medium" panose="020B0600000000000000" pitchFamily="34" charset="-128"/>
              <a:ea typeface="Noto Sans JP Medium" panose="020B0600000000000000" pitchFamily="34" charset="-128"/>
              <a:sym typeface="Arial"/>
            </a:rPr>
            <a:t>つまり、価格については</a:t>
          </a:r>
          <a:r>
            <a:rPr lang="ja-JP" altLang="en-US"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どちらの状況でも問題ない</a:t>
          </a:r>
          <a:r>
            <a:rPr lang="ja-JP" sz="2000" b="0" i="0" u="none" strike="noStrike" cap="none" dirty="0">
              <a:solidFill>
                <a:srgbClr val="FF0000"/>
              </a:solidFill>
              <a:latin typeface="Noto Sans JP Medium" panose="020B0600000000000000" pitchFamily="34" charset="-128"/>
              <a:ea typeface="Noto Sans JP Medium" panose="020B0600000000000000" pitchFamily="34" charset="-128"/>
              <a:sym typeface="Arial"/>
            </a:rPr>
            <a:t>　</a:t>
          </a:r>
          <a:endParaRPr kumimoji="1" lang="ja-JP" altLang="en-US" sz="2400" dirty="0">
            <a:solidFill>
              <a:srgbClr val="FF0000"/>
            </a:solidFill>
          </a:endParaRPr>
        </a:p>
      </dgm:t>
    </dgm:pt>
    <dgm:pt modelId="{427BFF3D-7CD0-4978-A16C-785525A82DA1}" type="parTrans" cxnId="{4572299D-B9AA-42B6-BCDD-DFBD34AFF900}">
      <dgm:prSet/>
      <dgm:spPr/>
      <dgm:t>
        <a:bodyPr/>
        <a:lstStyle/>
        <a:p>
          <a:endParaRPr kumimoji="1" lang="ja-JP" altLang="en-US"/>
        </a:p>
      </dgm:t>
    </dgm:pt>
    <dgm:pt modelId="{2ED73EA6-0919-40CB-8A84-AD1D76CD9DFF}" type="sibTrans" cxnId="{4572299D-B9AA-42B6-BCDD-DFBD34AFF900}">
      <dgm:prSet/>
      <dgm:spPr/>
      <dgm:t>
        <a:bodyPr/>
        <a:lstStyle/>
        <a:p>
          <a:endParaRPr kumimoji="1" lang="ja-JP" altLang="en-US"/>
        </a:p>
      </dgm:t>
    </dgm:pt>
    <dgm:pt modelId="{E1741C6B-BBE4-4301-AAED-4D519742371F}">
      <dgm:prSet phldrT="[テキスト]" custT="1"/>
      <dgm:spPr/>
      <dgm:t>
        <a:bodyPr/>
        <a:lstStyle/>
        <a:p>
          <a:r>
            <a:rPr kumimoji="1" lang="ja-JP" altLang="en-US" sz="2800" b="1" dirty="0"/>
            <a:t>③</a:t>
          </a:r>
        </a:p>
      </dgm:t>
    </dgm:pt>
    <dgm:pt modelId="{9981F212-451B-4EE7-8E99-090A32DC5893}" type="parTrans" cxnId="{18909543-9CC0-4A1B-9C57-E73A83DC5E3E}">
      <dgm:prSet/>
      <dgm:spPr/>
      <dgm:t>
        <a:bodyPr/>
        <a:lstStyle/>
        <a:p>
          <a:endParaRPr kumimoji="1" lang="ja-JP" altLang="en-US"/>
        </a:p>
      </dgm:t>
    </dgm:pt>
    <dgm:pt modelId="{EA643739-7452-41C6-B20D-1280C987F177}" type="sibTrans" cxnId="{18909543-9CC0-4A1B-9C57-E73A83DC5E3E}">
      <dgm:prSet/>
      <dgm:spPr/>
      <dgm:t>
        <a:bodyPr/>
        <a:lstStyle/>
        <a:p>
          <a:endParaRPr kumimoji="1" lang="ja-JP" altLang="en-US"/>
        </a:p>
      </dgm:t>
    </dgm:pt>
    <dgm:pt modelId="{F4293968-E7BE-4711-9024-64C0D9D588F2}" type="pres">
      <dgm:prSet presAssocID="{DAD92D5F-FDBD-46C9-9884-461CC3808F3B}" presName="Name0" presStyleCnt="0">
        <dgm:presLayoutVars>
          <dgm:dir/>
          <dgm:animLvl val="lvl"/>
          <dgm:resizeHandles val="exact"/>
        </dgm:presLayoutVars>
      </dgm:prSet>
      <dgm:spPr/>
    </dgm:pt>
    <dgm:pt modelId="{39A3D4D4-3A16-4DA8-85F2-0EA3E8915C77}" type="pres">
      <dgm:prSet presAssocID="{B67071B3-9002-426D-9F73-F692F1487F8C}" presName="linNode" presStyleCnt="0"/>
      <dgm:spPr/>
    </dgm:pt>
    <dgm:pt modelId="{EB35CD5B-6435-41F4-A3F1-90F88E95EC3E}" type="pres">
      <dgm:prSet presAssocID="{B67071B3-9002-426D-9F73-F692F1487F8C}" presName="parentText" presStyleLbl="node1" presStyleIdx="0" presStyleCnt="5" custScaleX="21801">
        <dgm:presLayoutVars>
          <dgm:chMax val="1"/>
          <dgm:bulletEnabled val="1"/>
        </dgm:presLayoutVars>
      </dgm:prSet>
      <dgm:spPr/>
    </dgm:pt>
    <dgm:pt modelId="{80EBC022-CEC5-4D03-ADE0-1553C0909645}" type="pres">
      <dgm:prSet presAssocID="{B67071B3-9002-426D-9F73-F692F1487F8C}" presName="descendantText" presStyleLbl="alignAccFollowNode1" presStyleIdx="0" presStyleCnt="5" custScaleX="115781" custLinFactNeighborY="1783">
        <dgm:presLayoutVars>
          <dgm:bulletEnabled val="1"/>
        </dgm:presLayoutVars>
      </dgm:prSet>
      <dgm:spPr/>
    </dgm:pt>
    <dgm:pt modelId="{EBB95316-0EEB-4061-B069-AD08EC193636}" type="pres">
      <dgm:prSet presAssocID="{E122F50B-C458-4E0B-9829-23A8A9503A45}" presName="sp" presStyleCnt="0"/>
      <dgm:spPr/>
    </dgm:pt>
    <dgm:pt modelId="{0F1C1B26-C246-42C6-8D05-6332EE3ACC12}" type="pres">
      <dgm:prSet presAssocID="{8BA08B0A-8DB3-4A81-AC20-AC4CE0EB2CEC}" presName="linNode" presStyleCnt="0"/>
      <dgm:spPr/>
    </dgm:pt>
    <dgm:pt modelId="{324F33A1-B1A3-484A-9770-A2192BE630BF}" type="pres">
      <dgm:prSet presAssocID="{8BA08B0A-8DB3-4A81-AC20-AC4CE0EB2CEC}" presName="parentText" presStyleLbl="node1" presStyleIdx="1" presStyleCnt="5" custScaleX="21801">
        <dgm:presLayoutVars>
          <dgm:chMax val="1"/>
          <dgm:bulletEnabled val="1"/>
        </dgm:presLayoutVars>
      </dgm:prSet>
      <dgm:spPr/>
    </dgm:pt>
    <dgm:pt modelId="{1118676A-0681-412D-BA79-A5D24813BA49}" type="pres">
      <dgm:prSet presAssocID="{8BA08B0A-8DB3-4A81-AC20-AC4CE0EB2CEC}" presName="descendantText" presStyleLbl="alignAccFollowNode1" presStyleIdx="1" presStyleCnt="5" custScaleX="115781" custLinFactNeighborY="1783">
        <dgm:presLayoutVars>
          <dgm:bulletEnabled val="1"/>
        </dgm:presLayoutVars>
      </dgm:prSet>
      <dgm:spPr/>
    </dgm:pt>
    <dgm:pt modelId="{EDBAC62F-F558-456C-8544-B56E9435F8CC}" type="pres">
      <dgm:prSet presAssocID="{B2D29C75-E73B-4D5C-A950-1B88354EC98E}" presName="sp" presStyleCnt="0"/>
      <dgm:spPr/>
    </dgm:pt>
    <dgm:pt modelId="{EF7E8CCF-ACEF-4045-AA6D-F8D37679BCAB}" type="pres">
      <dgm:prSet presAssocID="{E1741C6B-BBE4-4301-AAED-4D519742371F}" presName="linNode" presStyleCnt="0"/>
      <dgm:spPr/>
    </dgm:pt>
    <dgm:pt modelId="{670A81BC-7ECE-444E-A3FB-C136A16F09A9}" type="pres">
      <dgm:prSet presAssocID="{E1741C6B-BBE4-4301-AAED-4D519742371F}" presName="parentText" presStyleLbl="node1" presStyleIdx="2" presStyleCnt="5" custScaleX="21796">
        <dgm:presLayoutVars>
          <dgm:chMax val="1"/>
          <dgm:bulletEnabled val="1"/>
        </dgm:presLayoutVars>
      </dgm:prSet>
      <dgm:spPr/>
    </dgm:pt>
    <dgm:pt modelId="{5559B1FB-95D5-437B-96EA-C054449F04DE}" type="pres">
      <dgm:prSet presAssocID="{E1741C6B-BBE4-4301-AAED-4D519742371F}" presName="descendantText" presStyleLbl="alignAccFollowNode1" presStyleIdx="2" presStyleCnt="5" custScaleX="115497">
        <dgm:presLayoutVars>
          <dgm:bulletEnabled val="1"/>
        </dgm:presLayoutVars>
      </dgm:prSet>
      <dgm:spPr/>
    </dgm:pt>
    <dgm:pt modelId="{DD2B7C7C-D413-461B-8991-D5C2A6984B95}" type="pres">
      <dgm:prSet presAssocID="{EA643739-7452-41C6-B20D-1280C987F177}" presName="sp" presStyleCnt="0"/>
      <dgm:spPr/>
    </dgm:pt>
    <dgm:pt modelId="{56CDBCB5-1DB5-4F8C-AE3B-C4B86DF63D30}" type="pres">
      <dgm:prSet presAssocID="{969C99EA-DF38-42E6-93FD-DCADD31F4A5C}" presName="linNode" presStyleCnt="0"/>
      <dgm:spPr/>
    </dgm:pt>
    <dgm:pt modelId="{32ED53B4-BDC7-4F52-ACF0-2F4656D48360}" type="pres">
      <dgm:prSet presAssocID="{969C99EA-DF38-42E6-93FD-DCADD31F4A5C}" presName="parentText" presStyleLbl="node1" presStyleIdx="3" presStyleCnt="5" custScaleX="21801">
        <dgm:presLayoutVars>
          <dgm:chMax val="1"/>
          <dgm:bulletEnabled val="1"/>
        </dgm:presLayoutVars>
      </dgm:prSet>
      <dgm:spPr/>
    </dgm:pt>
    <dgm:pt modelId="{D1287E87-9AA1-4A19-8512-F74D89BAAF50}" type="pres">
      <dgm:prSet presAssocID="{969C99EA-DF38-42E6-93FD-DCADD31F4A5C}" presName="descendantText" presStyleLbl="alignAccFollowNode1" presStyleIdx="3" presStyleCnt="5" custScaleX="115497">
        <dgm:presLayoutVars>
          <dgm:bulletEnabled val="1"/>
        </dgm:presLayoutVars>
      </dgm:prSet>
      <dgm:spPr/>
    </dgm:pt>
    <dgm:pt modelId="{234F98F0-3403-47E7-ACCF-595E110E95C2}" type="pres">
      <dgm:prSet presAssocID="{52FB7E85-C411-4862-99E2-D2C885D5EC48}" presName="sp" presStyleCnt="0"/>
      <dgm:spPr/>
    </dgm:pt>
    <dgm:pt modelId="{831B8CBB-4986-477E-899A-22E975E44608}" type="pres">
      <dgm:prSet presAssocID="{16F48879-E954-48C0-A88A-A22788AA7E16}" presName="linNode" presStyleCnt="0"/>
      <dgm:spPr/>
    </dgm:pt>
    <dgm:pt modelId="{EE7D566B-0D96-472F-9EAA-985C0FB9ADC5}" type="pres">
      <dgm:prSet presAssocID="{16F48879-E954-48C0-A88A-A22788AA7E16}" presName="parentText" presStyleLbl="node1" presStyleIdx="4" presStyleCnt="5" custScaleX="21801">
        <dgm:presLayoutVars>
          <dgm:chMax val="1"/>
          <dgm:bulletEnabled val="1"/>
        </dgm:presLayoutVars>
      </dgm:prSet>
      <dgm:spPr/>
    </dgm:pt>
    <dgm:pt modelId="{2E057194-03C1-4591-ADDF-ACF3607A1AA8}" type="pres">
      <dgm:prSet presAssocID="{16F48879-E954-48C0-A88A-A22788AA7E16}" presName="descendantText" presStyleLbl="alignAccFollowNode1" presStyleIdx="4" presStyleCnt="5" custScaleX="115781">
        <dgm:presLayoutVars>
          <dgm:bulletEnabled val="1"/>
        </dgm:presLayoutVars>
      </dgm:prSet>
      <dgm:spPr/>
    </dgm:pt>
  </dgm:ptLst>
  <dgm:cxnLst>
    <dgm:cxn modelId="{EC7C9E02-965F-4FAC-9F90-8DDE6038F161}" type="presOf" srcId="{E1741C6B-BBE4-4301-AAED-4D519742371F}" destId="{670A81BC-7ECE-444E-A3FB-C136A16F09A9}" srcOrd="0" destOrd="0" presId="urn:microsoft.com/office/officeart/2005/8/layout/vList5"/>
    <dgm:cxn modelId="{5A94B60B-32D9-484D-998F-6B1534EACF6C}" type="presOf" srcId="{8EE9F441-97C1-4FBE-B552-C2D7AEDF58F1}" destId="{D1287E87-9AA1-4A19-8512-F74D89BAAF50}" srcOrd="0" destOrd="0" presId="urn:microsoft.com/office/officeart/2005/8/layout/vList5"/>
    <dgm:cxn modelId="{B2E7F512-59A7-49A0-82F5-3785A0086D6C}" type="presOf" srcId="{F768D3A3-0C7D-4DCD-AB57-DD2718E8509E}" destId="{2E057194-03C1-4591-ADDF-ACF3607A1AA8}" srcOrd="0" destOrd="0" presId="urn:microsoft.com/office/officeart/2005/8/layout/vList5"/>
    <dgm:cxn modelId="{1DC4001F-ACCA-48DA-89AA-13F2D0CAC2A1}" srcId="{DAD92D5F-FDBD-46C9-9884-461CC3808F3B}" destId="{B67071B3-9002-426D-9F73-F692F1487F8C}" srcOrd="0" destOrd="0" parTransId="{1A59FCE3-955C-434E-A783-49394E32A532}" sibTransId="{E122F50B-C458-4E0B-9829-23A8A9503A45}"/>
    <dgm:cxn modelId="{B035D827-47A9-4293-AB28-0CE87C9FC82D}" srcId="{16F48879-E954-48C0-A88A-A22788AA7E16}" destId="{F768D3A3-0C7D-4DCD-AB57-DD2718E8509E}" srcOrd="0" destOrd="0" parTransId="{F246499E-1389-4CFE-A384-C785829D1055}" sibTransId="{27880D5B-CA54-472F-B1BF-EE7A1B8687B3}"/>
    <dgm:cxn modelId="{B0C6073C-92D9-4492-B640-0730891F5A23}" type="presOf" srcId="{DAD92D5F-FDBD-46C9-9884-461CC3808F3B}" destId="{F4293968-E7BE-4711-9024-64C0D9D588F2}" srcOrd="0" destOrd="0" presId="urn:microsoft.com/office/officeart/2005/8/layout/vList5"/>
    <dgm:cxn modelId="{4F43FB5B-C3CD-48FD-A954-C78CDB414951}" srcId="{8BA08B0A-8DB3-4A81-AC20-AC4CE0EB2CEC}" destId="{E7D78476-248D-4CD0-86D2-1BF0E2771544}" srcOrd="0" destOrd="0" parTransId="{4245C108-DF2B-406A-8AF5-BA68C1F7A207}" sibTransId="{886487C0-D5EB-4DBD-98C6-AC7B0461AD72}"/>
    <dgm:cxn modelId="{18909543-9CC0-4A1B-9C57-E73A83DC5E3E}" srcId="{DAD92D5F-FDBD-46C9-9884-461CC3808F3B}" destId="{E1741C6B-BBE4-4301-AAED-4D519742371F}" srcOrd="2" destOrd="0" parTransId="{9981F212-451B-4EE7-8E99-090A32DC5893}" sibTransId="{EA643739-7452-41C6-B20D-1280C987F177}"/>
    <dgm:cxn modelId="{8BB84A6A-4D5D-4F70-88B5-3A5C426CF19F}" srcId="{B67071B3-9002-426D-9F73-F692F1487F8C}" destId="{853F1554-74E7-4313-8772-9FBE87195F1F}" srcOrd="0" destOrd="0" parTransId="{E067BCFB-D245-437B-8484-C7A4339E1F05}" sibTransId="{FADE53D8-04FB-44E6-9444-1EC04C5074AA}"/>
    <dgm:cxn modelId="{90EF978E-CF33-4BDA-896C-49A66B25924D}" srcId="{DAD92D5F-FDBD-46C9-9884-461CC3808F3B}" destId="{8BA08B0A-8DB3-4A81-AC20-AC4CE0EB2CEC}" srcOrd="1" destOrd="0" parTransId="{B8DE1C93-9801-4D30-A016-61C5B6CA179B}" sibTransId="{B2D29C75-E73B-4D5C-A950-1B88354EC98E}"/>
    <dgm:cxn modelId="{48ECE68E-A114-4B31-AE82-E044DC24BC20}" type="presOf" srcId="{8BA08B0A-8DB3-4A81-AC20-AC4CE0EB2CEC}" destId="{324F33A1-B1A3-484A-9770-A2192BE630BF}" srcOrd="0" destOrd="0" presId="urn:microsoft.com/office/officeart/2005/8/layout/vList5"/>
    <dgm:cxn modelId="{298F7992-3885-429E-88F7-B12317ACCD9B}" type="presOf" srcId="{B67071B3-9002-426D-9F73-F692F1487F8C}" destId="{EB35CD5B-6435-41F4-A3F1-90F88E95EC3E}" srcOrd="0" destOrd="0" presId="urn:microsoft.com/office/officeart/2005/8/layout/vList5"/>
    <dgm:cxn modelId="{FEAB3499-4135-48FA-B289-C70B331CD5ED}" srcId="{DAD92D5F-FDBD-46C9-9884-461CC3808F3B}" destId="{969C99EA-DF38-42E6-93FD-DCADD31F4A5C}" srcOrd="3" destOrd="0" parTransId="{7F610C1F-332E-43CE-9B82-9013E2095293}" sibTransId="{52FB7E85-C411-4862-99E2-D2C885D5EC48}"/>
    <dgm:cxn modelId="{4572299D-B9AA-42B6-BCDD-DFBD34AFF900}" srcId="{E1741C6B-BBE4-4301-AAED-4D519742371F}" destId="{F59EBEFA-C948-4E2A-89B0-1584CC98AF8E}" srcOrd="0" destOrd="0" parTransId="{427BFF3D-7CD0-4978-A16C-785525A82DA1}" sibTransId="{2ED73EA6-0919-40CB-8A84-AD1D76CD9DFF}"/>
    <dgm:cxn modelId="{046C8DA0-5D9E-42D7-8676-5BE0668B191D}" type="presOf" srcId="{F59EBEFA-C948-4E2A-89B0-1584CC98AF8E}" destId="{5559B1FB-95D5-437B-96EA-C054449F04DE}" srcOrd="0" destOrd="0" presId="urn:microsoft.com/office/officeart/2005/8/layout/vList5"/>
    <dgm:cxn modelId="{6FB675A1-D5A6-40CB-9643-0C44405504E6}" srcId="{969C99EA-DF38-42E6-93FD-DCADD31F4A5C}" destId="{8EE9F441-97C1-4FBE-B552-C2D7AEDF58F1}" srcOrd="0" destOrd="0" parTransId="{30451CB2-DE82-4A67-B1C1-DD52560FB9C6}" sibTransId="{670D70E0-540B-44C8-8B1F-4C40EF6F1950}"/>
    <dgm:cxn modelId="{AB65CEA6-9F96-48C1-BF5D-4E66B752D0BC}" type="presOf" srcId="{969C99EA-DF38-42E6-93FD-DCADD31F4A5C}" destId="{32ED53B4-BDC7-4F52-ACF0-2F4656D48360}" srcOrd="0" destOrd="0" presId="urn:microsoft.com/office/officeart/2005/8/layout/vList5"/>
    <dgm:cxn modelId="{C52DC7E7-D6C5-4228-84CF-F156683A89F4}" type="presOf" srcId="{853F1554-74E7-4313-8772-9FBE87195F1F}" destId="{80EBC022-CEC5-4D03-ADE0-1553C0909645}" srcOrd="0" destOrd="0" presId="urn:microsoft.com/office/officeart/2005/8/layout/vList5"/>
    <dgm:cxn modelId="{3C92F5EC-491F-463C-8ED6-3C93D68B1221}" srcId="{DAD92D5F-FDBD-46C9-9884-461CC3808F3B}" destId="{16F48879-E954-48C0-A88A-A22788AA7E16}" srcOrd="4" destOrd="0" parTransId="{9E173EE2-D88F-4459-9B1E-502F2439B740}" sibTransId="{8D3A8759-B160-4CE7-AE54-C7789CE3B1F4}"/>
    <dgm:cxn modelId="{351273FB-225E-41DD-A9A3-E9AD442B1971}" type="presOf" srcId="{16F48879-E954-48C0-A88A-A22788AA7E16}" destId="{EE7D566B-0D96-472F-9EAA-985C0FB9ADC5}" srcOrd="0" destOrd="0" presId="urn:microsoft.com/office/officeart/2005/8/layout/vList5"/>
    <dgm:cxn modelId="{77E8B5FB-F504-475A-95F9-0CFA8E0260F0}" type="presOf" srcId="{E7D78476-248D-4CD0-86D2-1BF0E2771544}" destId="{1118676A-0681-412D-BA79-A5D24813BA49}" srcOrd="0" destOrd="0" presId="urn:microsoft.com/office/officeart/2005/8/layout/vList5"/>
    <dgm:cxn modelId="{12444737-9623-44C3-9DF7-08796FE5EC9A}" type="presParOf" srcId="{F4293968-E7BE-4711-9024-64C0D9D588F2}" destId="{39A3D4D4-3A16-4DA8-85F2-0EA3E8915C77}" srcOrd="0" destOrd="0" presId="urn:microsoft.com/office/officeart/2005/8/layout/vList5"/>
    <dgm:cxn modelId="{EECA65D0-3648-4F18-96B4-9E8E60B425DB}" type="presParOf" srcId="{39A3D4D4-3A16-4DA8-85F2-0EA3E8915C77}" destId="{EB35CD5B-6435-41F4-A3F1-90F88E95EC3E}" srcOrd="0" destOrd="0" presId="urn:microsoft.com/office/officeart/2005/8/layout/vList5"/>
    <dgm:cxn modelId="{3185E6B0-8F8C-4D0C-881A-BB85218CC026}" type="presParOf" srcId="{39A3D4D4-3A16-4DA8-85F2-0EA3E8915C77}" destId="{80EBC022-CEC5-4D03-ADE0-1553C0909645}" srcOrd="1" destOrd="0" presId="urn:microsoft.com/office/officeart/2005/8/layout/vList5"/>
    <dgm:cxn modelId="{E1874ACB-699D-4D50-A700-643E52A1D43E}" type="presParOf" srcId="{F4293968-E7BE-4711-9024-64C0D9D588F2}" destId="{EBB95316-0EEB-4061-B069-AD08EC193636}" srcOrd="1" destOrd="0" presId="urn:microsoft.com/office/officeart/2005/8/layout/vList5"/>
    <dgm:cxn modelId="{9FD454D6-18F2-4932-BB6D-BE3E7A3EBC49}" type="presParOf" srcId="{F4293968-E7BE-4711-9024-64C0D9D588F2}" destId="{0F1C1B26-C246-42C6-8D05-6332EE3ACC12}" srcOrd="2" destOrd="0" presId="urn:microsoft.com/office/officeart/2005/8/layout/vList5"/>
    <dgm:cxn modelId="{47E0A679-7D0E-48ED-A854-8A5B2507DFEF}" type="presParOf" srcId="{0F1C1B26-C246-42C6-8D05-6332EE3ACC12}" destId="{324F33A1-B1A3-484A-9770-A2192BE630BF}" srcOrd="0" destOrd="0" presId="urn:microsoft.com/office/officeart/2005/8/layout/vList5"/>
    <dgm:cxn modelId="{7A142E56-4D2C-4E2C-98A4-D03F98A0E96C}" type="presParOf" srcId="{0F1C1B26-C246-42C6-8D05-6332EE3ACC12}" destId="{1118676A-0681-412D-BA79-A5D24813BA49}" srcOrd="1" destOrd="0" presId="urn:microsoft.com/office/officeart/2005/8/layout/vList5"/>
    <dgm:cxn modelId="{68D3EDFC-E9A2-4292-97C9-4111F419F35A}" type="presParOf" srcId="{F4293968-E7BE-4711-9024-64C0D9D588F2}" destId="{EDBAC62F-F558-456C-8544-B56E9435F8CC}" srcOrd="3" destOrd="0" presId="urn:microsoft.com/office/officeart/2005/8/layout/vList5"/>
    <dgm:cxn modelId="{3252C53E-EECB-46A8-8626-A652B0252F23}" type="presParOf" srcId="{F4293968-E7BE-4711-9024-64C0D9D588F2}" destId="{EF7E8CCF-ACEF-4045-AA6D-F8D37679BCAB}" srcOrd="4" destOrd="0" presId="urn:microsoft.com/office/officeart/2005/8/layout/vList5"/>
    <dgm:cxn modelId="{3AF82E77-BC89-4F5F-9FAF-A27B12E10EA3}" type="presParOf" srcId="{EF7E8CCF-ACEF-4045-AA6D-F8D37679BCAB}" destId="{670A81BC-7ECE-444E-A3FB-C136A16F09A9}" srcOrd="0" destOrd="0" presId="urn:microsoft.com/office/officeart/2005/8/layout/vList5"/>
    <dgm:cxn modelId="{B0ED1BF2-7B20-4F39-B47F-953BCA424E99}" type="presParOf" srcId="{EF7E8CCF-ACEF-4045-AA6D-F8D37679BCAB}" destId="{5559B1FB-95D5-437B-96EA-C054449F04DE}" srcOrd="1" destOrd="0" presId="urn:microsoft.com/office/officeart/2005/8/layout/vList5"/>
    <dgm:cxn modelId="{6C42E470-C657-454E-87B2-D65D62228D55}" type="presParOf" srcId="{F4293968-E7BE-4711-9024-64C0D9D588F2}" destId="{DD2B7C7C-D413-461B-8991-D5C2A6984B95}" srcOrd="5" destOrd="0" presId="urn:microsoft.com/office/officeart/2005/8/layout/vList5"/>
    <dgm:cxn modelId="{4A33DB22-7542-4710-B260-9265CA8E9FED}" type="presParOf" srcId="{F4293968-E7BE-4711-9024-64C0D9D588F2}" destId="{56CDBCB5-1DB5-4F8C-AE3B-C4B86DF63D30}" srcOrd="6" destOrd="0" presId="urn:microsoft.com/office/officeart/2005/8/layout/vList5"/>
    <dgm:cxn modelId="{3A97017D-64AE-4F9C-AE6E-5B142528D623}" type="presParOf" srcId="{56CDBCB5-1DB5-4F8C-AE3B-C4B86DF63D30}" destId="{32ED53B4-BDC7-4F52-ACF0-2F4656D48360}" srcOrd="0" destOrd="0" presId="urn:microsoft.com/office/officeart/2005/8/layout/vList5"/>
    <dgm:cxn modelId="{C02F8A86-65C7-4468-A8E3-35DF38BE475E}" type="presParOf" srcId="{56CDBCB5-1DB5-4F8C-AE3B-C4B86DF63D30}" destId="{D1287E87-9AA1-4A19-8512-F74D89BAAF50}" srcOrd="1" destOrd="0" presId="urn:microsoft.com/office/officeart/2005/8/layout/vList5"/>
    <dgm:cxn modelId="{C559BDC6-CC4A-4F66-B9E5-7F9DCED0C7A7}" type="presParOf" srcId="{F4293968-E7BE-4711-9024-64C0D9D588F2}" destId="{234F98F0-3403-47E7-ACCF-595E110E95C2}" srcOrd="7" destOrd="0" presId="urn:microsoft.com/office/officeart/2005/8/layout/vList5"/>
    <dgm:cxn modelId="{7B8C7BC2-935B-413B-9E38-28921828AEA0}" type="presParOf" srcId="{F4293968-E7BE-4711-9024-64C0D9D588F2}" destId="{831B8CBB-4986-477E-899A-22E975E44608}" srcOrd="8" destOrd="0" presId="urn:microsoft.com/office/officeart/2005/8/layout/vList5"/>
    <dgm:cxn modelId="{67532D72-4112-4343-A8BF-28B6C22ED6A2}" type="presParOf" srcId="{831B8CBB-4986-477E-899A-22E975E44608}" destId="{EE7D566B-0D96-472F-9EAA-985C0FB9ADC5}" srcOrd="0" destOrd="0" presId="urn:microsoft.com/office/officeart/2005/8/layout/vList5"/>
    <dgm:cxn modelId="{7556BDDF-8BC3-4D59-8A46-EBBF0B1871DA}" type="presParOf" srcId="{831B8CBB-4986-477E-899A-22E975E44608}" destId="{2E057194-03C1-4591-ADDF-ACF3607A1AA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BC022-CEC5-4D03-ADE0-1553C0909645}">
      <dsp:nvSpPr>
        <dsp:cNvPr id="0" name=""/>
        <dsp:cNvSpPr/>
      </dsp:nvSpPr>
      <dsp:spPr>
        <a:xfrm rot="5400000">
          <a:off x="4770171" y="-3074998"/>
          <a:ext cx="670075" cy="7015317"/>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None/>
          </a:pPr>
          <a:r>
            <a:rPr lang="ja-JP" altLang="en-US" sz="2400" b="0" i="0" u="none" strike="noStrike" kern="1200"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価格が</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低下</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した際には、</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より多くの</a:t>
          </a:r>
          <a:r>
            <a:rPr lang="ja-JP" altLang="en-US" sz="2000" kern="1200" dirty="0">
              <a:solidFill>
                <a:srgbClr val="FF0000"/>
              </a:solidFill>
              <a:latin typeface="Noto Sans JP Medium" panose="020B0600000000000000" pitchFamily="34" charset="-128"/>
              <a:ea typeface="Noto Sans JP Medium" panose="020B0600000000000000" pitchFamily="34" charset="-128"/>
            </a:rPr>
            <a:t>数量</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を購入できる</a:t>
          </a:r>
          <a:endParaRPr kumimoji="1" lang="ja-JP" altLang="en-US" sz="2400" kern="1200" dirty="0"/>
        </a:p>
      </dsp:txBody>
      <dsp:txXfrm rot="-5400000">
        <a:off x="1597550" y="130333"/>
        <a:ext cx="6982607" cy="604655"/>
      </dsp:txXfrm>
    </dsp:sp>
    <dsp:sp modelId="{EB35CD5B-6435-41F4-A3F1-90F88E95EC3E}">
      <dsp:nvSpPr>
        <dsp:cNvPr id="0" name=""/>
        <dsp:cNvSpPr/>
      </dsp:nvSpPr>
      <dsp:spPr>
        <a:xfrm>
          <a:off x="854516" y="1915"/>
          <a:ext cx="743034" cy="83759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kumimoji="1" lang="ja-JP" altLang="en-US" sz="2800" b="1" kern="1200" dirty="0">
              <a:latin typeface="Noto Sans JP Medium" panose="020B0600000000000000" pitchFamily="34" charset="-128"/>
              <a:ea typeface="Noto Sans JP Medium" panose="020B0600000000000000" pitchFamily="34" charset="-128"/>
            </a:rPr>
            <a:t>①</a:t>
          </a:r>
        </a:p>
      </dsp:txBody>
      <dsp:txXfrm>
        <a:off x="890788" y="38187"/>
        <a:ext cx="670490" cy="765050"/>
      </dsp:txXfrm>
    </dsp:sp>
    <dsp:sp modelId="{1118676A-0681-412D-BA79-A5D24813BA49}">
      <dsp:nvSpPr>
        <dsp:cNvPr id="0" name=""/>
        <dsp:cNvSpPr/>
      </dsp:nvSpPr>
      <dsp:spPr>
        <a:xfrm rot="5400000">
          <a:off x="4770171" y="-2195523"/>
          <a:ext cx="670075" cy="7015317"/>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None/>
          </a:pP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 価格が</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上昇</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すること自体にも</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メリット</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がある</a:t>
          </a:r>
          <a:endParaRPr kumimoji="1" lang="ja-JP" altLang="en-US" sz="2000" kern="1200" dirty="0"/>
        </a:p>
      </dsp:txBody>
      <dsp:txXfrm rot="-5400000">
        <a:off x="1597550" y="1009808"/>
        <a:ext cx="6982607" cy="604655"/>
      </dsp:txXfrm>
    </dsp:sp>
    <dsp:sp modelId="{324F33A1-B1A3-484A-9770-A2192BE630BF}">
      <dsp:nvSpPr>
        <dsp:cNvPr id="0" name=""/>
        <dsp:cNvSpPr/>
      </dsp:nvSpPr>
      <dsp:spPr>
        <a:xfrm>
          <a:off x="854516" y="881390"/>
          <a:ext cx="743034" cy="83759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kumimoji="1" lang="ja-JP" altLang="en-US" sz="2800" b="1" kern="1200" dirty="0">
              <a:latin typeface="Noto Sans JP Medium" panose="020B0600000000000000" pitchFamily="34" charset="-128"/>
              <a:ea typeface="Noto Sans JP Medium" panose="020B0600000000000000" pitchFamily="34" charset="-128"/>
            </a:rPr>
            <a:t>②</a:t>
          </a:r>
        </a:p>
      </dsp:txBody>
      <dsp:txXfrm>
        <a:off x="890788" y="917662"/>
        <a:ext cx="670490" cy="765050"/>
      </dsp:txXfrm>
    </dsp:sp>
    <dsp:sp modelId="{5559B1FB-95D5-437B-96EA-C054449F04DE}">
      <dsp:nvSpPr>
        <dsp:cNvPr id="0" name=""/>
        <dsp:cNvSpPr/>
      </dsp:nvSpPr>
      <dsp:spPr>
        <a:xfrm rot="5400000">
          <a:off x="4761397" y="-1319392"/>
          <a:ext cx="670075" cy="6998109"/>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None/>
          </a:pPr>
          <a:r>
            <a:rPr lang="ja-JP" altLang="en-US" sz="2000" b="0" i="0" u="none" strike="noStrike" kern="1200" cap="none" dirty="0">
              <a:solidFill>
                <a:srgbClr val="000000"/>
              </a:solidFill>
              <a:latin typeface="Noto Sans JP Medium" panose="020B0600000000000000" pitchFamily="34" charset="-128"/>
              <a:ea typeface="Noto Sans JP Medium" panose="020B0600000000000000" pitchFamily="34" charset="-128"/>
              <a:sym typeface="Arial"/>
            </a:rPr>
            <a:t>つまり、価格については</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どちらの状況でも問題ない</a:t>
          </a:r>
          <a:r>
            <a:rPr lang="ja-JP"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　</a:t>
          </a:r>
          <a:endParaRPr kumimoji="1" lang="ja-JP" altLang="en-US" sz="2400" kern="1200" dirty="0">
            <a:solidFill>
              <a:srgbClr val="FF0000"/>
            </a:solidFill>
          </a:endParaRPr>
        </a:p>
      </dsp:txBody>
      <dsp:txXfrm rot="-5400000">
        <a:off x="1597380" y="1877335"/>
        <a:ext cx="6965399" cy="604655"/>
      </dsp:txXfrm>
    </dsp:sp>
    <dsp:sp modelId="{670A81BC-7ECE-444E-A3FB-C136A16F09A9}">
      <dsp:nvSpPr>
        <dsp:cNvPr id="0" name=""/>
        <dsp:cNvSpPr/>
      </dsp:nvSpPr>
      <dsp:spPr>
        <a:xfrm>
          <a:off x="854516" y="1760864"/>
          <a:ext cx="742864" cy="83759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kumimoji="1" lang="ja-JP" altLang="en-US" sz="2800" b="1" kern="1200" dirty="0"/>
            <a:t>③</a:t>
          </a:r>
        </a:p>
      </dsp:txBody>
      <dsp:txXfrm>
        <a:off x="890780" y="1797128"/>
        <a:ext cx="670336" cy="765066"/>
      </dsp:txXfrm>
    </dsp:sp>
    <dsp:sp modelId="{D1287E87-9AA1-4A19-8512-F74D89BAAF50}">
      <dsp:nvSpPr>
        <dsp:cNvPr id="0" name=""/>
        <dsp:cNvSpPr/>
      </dsp:nvSpPr>
      <dsp:spPr>
        <a:xfrm rot="5400000">
          <a:off x="4761567" y="-439918"/>
          <a:ext cx="670075" cy="6998109"/>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None/>
          </a:pP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長く継続的</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にすることが最も重要</a:t>
          </a:r>
          <a:endParaRPr kumimoji="1" lang="ja-JP" altLang="en-US" sz="2000" kern="1200" dirty="0"/>
        </a:p>
      </dsp:txBody>
      <dsp:txXfrm rot="-5400000">
        <a:off x="1597550" y="2756809"/>
        <a:ext cx="6965399" cy="604655"/>
      </dsp:txXfrm>
    </dsp:sp>
    <dsp:sp modelId="{32ED53B4-BDC7-4F52-ACF0-2F4656D48360}">
      <dsp:nvSpPr>
        <dsp:cNvPr id="0" name=""/>
        <dsp:cNvSpPr/>
      </dsp:nvSpPr>
      <dsp:spPr>
        <a:xfrm>
          <a:off x="854516" y="2640339"/>
          <a:ext cx="743034" cy="83759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kumimoji="1" lang="ja-JP" altLang="en-US" sz="2800" b="1" kern="1200" dirty="0">
              <a:latin typeface="Noto Sans JP Medium" panose="020B0600000000000000" pitchFamily="34" charset="-128"/>
              <a:ea typeface="Noto Sans JP Medium" panose="020B0600000000000000" pitchFamily="34" charset="-128"/>
            </a:rPr>
            <a:t>④</a:t>
          </a:r>
        </a:p>
      </dsp:txBody>
      <dsp:txXfrm>
        <a:off x="890788" y="2676611"/>
        <a:ext cx="670490" cy="765050"/>
      </dsp:txXfrm>
    </dsp:sp>
    <dsp:sp modelId="{2E057194-03C1-4591-ADDF-ACF3607A1AA8}">
      <dsp:nvSpPr>
        <dsp:cNvPr id="0" name=""/>
        <dsp:cNvSpPr/>
      </dsp:nvSpPr>
      <dsp:spPr>
        <a:xfrm rot="5400000">
          <a:off x="4770171" y="430952"/>
          <a:ext cx="670075" cy="7015317"/>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None/>
          </a:pP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 </a:t>
          </a:r>
          <a:r>
            <a:rPr lang="ja-JP" altLang="en-US" sz="2000" b="0" i="0" u="none" strike="noStrike" kern="1200" cap="none" dirty="0">
              <a:solidFill>
                <a:srgbClr val="FF0000"/>
              </a:solidFill>
              <a:latin typeface="Noto Sans JP Medium" panose="020B0600000000000000" pitchFamily="34" charset="-128"/>
              <a:ea typeface="Noto Sans JP Medium" panose="020B0600000000000000" pitchFamily="34" charset="-128"/>
              <a:sym typeface="Arial"/>
            </a:rPr>
            <a:t>開始するタイミング（価格）</a:t>
          </a:r>
          <a:r>
            <a:rPr lang="ja-JP" altLang="en-US" sz="2000" b="0" i="0" u="none" strike="noStrike" kern="1200" cap="none" dirty="0">
              <a:latin typeface="Noto Sans JP Medium" panose="020B0600000000000000" pitchFamily="34" charset="-128"/>
              <a:ea typeface="Noto Sans JP Medium" panose="020B0600000000000000" pitchFamily="34" charset="-128"/>
              <a:sym typeface="Arial"/>
            </a:rPr>
            <a:t>を気にする必要はない</a:t>
          </a:r>
          <a:endParaRPr kumimoji="1" lang="ja-JP" altLang="en-US" sz="2000" kern="1200" dirty="0"/>
        </a:p>
      </dsp:txBody>
      <dsp:txXfrm rot="-5400000">
        <a:off x="1597550" y="3636283"/>
        <a:ext cx="6982607" cy="604655"/>
      </dsp:txXfrm>
    </dsp:sp>
    <dsp:sp modelId="{EE7D566B-0D96-472F-9EAA-985C0FB9ADC5}">
      <dsp:nvSpPr>
        <dsp:cNvPr id="0" name=""/>
        <dsp:cNvSpPr/>
      </dsp:nvSpPr>
      <dsp:spPr>
        <a:xfrm>
          <a:off x="854516" y="3519813"/>
          <a:ext cx="743034" cy="83759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kumimoji="1" lang="ja-JP" altLang="en-US" sz="2800" b="1" kern="1200" dirty="0">
              <a:latin typeface="Noto Sans JP Medium" panose="020B0600000000000000" pitchFamily="34" charset="-128"/>
              <a:ea typeface="Noto Sans JP Medium" panose="020B0600000000000000" pitchFamily="34" charset="-128"/>
            </a:rPr>
            <a:t>⑤</a:t>
          </a:r>
        </a:p>
      </dsp:txBody>
      <dsp:txXfrm>
        <a:off x="890788" y="3556085"/>
        <a:ext cx="670490" cy="76505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48: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ltLang="en-US" dirty="0"/>
              <a:t>ドルコスト平均法とは価格が上下する商品を一定の金額で買い続ける事をドルコスト平均法といいます。</a:t>
            </a:r>
            <a:endParaRPr lang="en-US" altLang="ja-JP" dirty="0"/>
          </a:p>
          <a:p>
            <a:pPr marL="0" lvl="0" indent="0" algn="l" rtl="0">
              <a:spcBef>
                <a:spcPts val="0"/>
              </a:spcBef>
              <a:spcAft>
                <a:spcPts val="0"/>
              </a:spcAft>
              <a:buNone/>
            </a:pPr>
            <a:r>
              <a:rPr lang="ja-JP" altLang="en-US" dirty="0"/>
              <a:t>これミカンの単価でちょっとお話しさせていただきます。</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en-US" altLang="ja-JP" dirty="0"/>
              <a:t>A</a:t>
            </a:r>
            <a:r>
              <a:rPr lang="ja-JP" altLang="en-US" dirty="0"/>
              <a:t>さんと</a:t>
            </a:r>
            <a:r>
              <a:rPr lang="en-US" altLang="ja-JP" dirty="0"/>
              <a:t>B</a:t>
            </a:r>
            <a:r>
              <a:rPr lang="ja-JP" altLang="en-US" dirty="0"/>
              <a:t>さんがおりました。</a:t>
            </a:r>
            <a:endParaRPr lang="en-US" altLang="ja-JP" dirty="0"/>
          </a:p>
          <a:p>
            <a:pPr marL="0" lvl="0" indent="0" algn="l" rtl="0">
              <a:spcBef>
                <a:spcPts val="0"/>
              </a:spcBef>
              <a:spcAft>
                <a:spcPts val="0"/>
              </a:spcAft>
              <a:buNone/>
            </a:pPr>
            <a:r>
              <a:rPr lang="en-US" altLang="ja-JP" dirty="0"/>
              <a:t>A</a:t>
            </a:r>
            <a:r>
              <a:rPr lang="ja-JP" altLang="en-US" dirty="0"/>
              <a:t>さんはずっと個数で買いました。</a:t>
            </a:r>
            <a:r>
              <a:rPr lang="en-US" altLang="ja-JP" dirty="0"/>
              <a:t>B</a:t>
            </a:r>
            <a:r>
              <a:rPr lang="ja-JP" altLang="en-US" dirty="0"/>
              <a:t>さんはドルコスト平均法で買いました。</a:t>
            </a:r>
            <a:endParaRPr lang="en-US" altLang="ja-JP" dirty="0"/>
          </a:p>
          <a:p>
            <a:pPr marL="0" lvl="0" indent="0" algn="l" rtl="0">
              <a:spcBef>
                <a:spcPts val="0"/>
              </a:spcBef>
              <a:spcAft>
                <a:spcPts val="0"/>
              </a:spcAft>
              <a:buNone/>
            </a:pPr>
            <a:r>
              <a:rPr lang="en-US" altLang="ja-JP" dirty="0"/>
              <a:t>A</a:t>
            </a:r>
            <a:r>
              <a:rPr lang="ja-JP" altLang="en-US" dirty="0"/>
              <a:t>さんはミカンを</a:t>
            </a:r>
            <a:r>
              <a:rPr lang="en-US" altLang="ja-JP" dirty="0"/>
              <a:t>10</a:t>
            </a:r>
            <a:r>
              <a:rPr lang="ja-JP" altLang="en-US" dirty="0"/>
              <a:t>個買い続けます。ミカンが不作だった時や、いっぱい取れたときでミカンの金額が変わるのですが、ミカンが好きで、僕は毎月</a:t>
            </a:r>
            <a:r>
              <a:rPr lang="en-US" altLang="ja-JP" dirty="0"/>
              <a:t>10</a:t>
            </a:r>
            <a:r>
              <a:rPr lang="ja-JP" altLang="en-US" dirty="0"/>
              <a:t>個ずつ購入するんだと決めていました。</a:t>
            </a:r>
            <a:endParaRPr lang="en-US" altLang="ja-JP" dirty="0"/>
          </a:p>
          <a:p>
            <a:pPr marL="0" lvl="0" indent="0" algn="l" rtl="0">
              <a:spcBef>
                <a:spcPts val="0"/>
              </a:spcBef>
              <a:spcAft>
                <a:spcPts val="0"/>
              </a:spcAft>
              <a:buNone/>
            </a:pPr>
            <a:r>
              <a:rPr lang="ja-JP" altLang="en-US" dirty="0"/>
              <a:t>８月は</a:t>
            </a:r>
            <a:r>
              <a:rPr lang="en-US" altLang="ja-JP" dirty="0"/>
              <a:t>10</a:t>
            </a:r>
            <a:r>
              <a:rPr lang="ja-JP" altLang="en-US" dirty="0"/>
              <a:t>個買うのに単価</a:t>
            </a:r>
            <a:r>
              <a:rPr lang="en-US" altLang="ja-JP" dirty="0"/>
              <a:t>400</a:t>
            </a:r>
            <a:r>
              <a:rPr lang="ja-JP" altLang="en-US" dirty="0"/>
              <a:t>円なので</a:t>
            </a:r>
            <a:r>
              <a:rPr lang="en-US" altLang="ja-JP" dirty="0"/>
              <a:t>4000</a:t>
            </a:r>
            <a:r>
              <a:rPr lang="ja-JP" altLang="en-US" dirty="0"/>
              <a:t>円かかりました。</a:t>
            </a:r>
            <a:r>
              <a:rPr lang="en-US" altLang="ja-JP" dirty="0"/>
              <a:t>9</a:t>
            </a:r>
            <a:r>
              <a:rPr lang="ja-JP" altLang="en-US" dirty="0"/>
              <a:t>月は</a:t>
            </a:r>
            <a:r>
              <a:rPr lang="en-US" altLang="ja-JP" dirty="0"/>
              <a:t>10</a:t>
            </a:r>
            <a:r>
              <a:rPr lang="ja-JP" altLang="en-US" dirty="0"/>
              <a:t>個買うのに単価</a:t>
            </a:r>
            <a:r>
              <a:rPr lang="en-US" altLang="ja-JP" dirty="0"/>
              <a:t>200</a:t>
            </a:r>
            <a:r>
              <a:rPr lang="ja-JP" altLang="en-US" dirty="0"/>
              <a:t>円だから</a:t>
            </a:r>
            <a:r>
              <a:rPr lang="en-US" altLang="ja-JP" dirty="0"/>
              <a:t>2000</a:t>
            </a:r>
            <a:r>
              <a:rPr lang="ja-JP" altLang="en-US" dirty="0"/>
              <a:t>円でした。</a:t>
            </a:r>
            <a:endParaRPr lang="en-US" altLang="ja-JP" dirty="0"/>
          </a:p>
          <a:p>
            <a:pPr marL="0" lvl="0" indent="0" algn="l" rtl="0">
              <a:spcBef>
                <a:spcPts val="0"/>
              </a:spcBef>
              <a:spcAft>
                <a:spcPts val="0"/>
              </a:spcAft>
              <a:buNone/>
            </a:pPr>
            <a:r>
              <a:rPr lang="ja-JP" altLang="en-US" dirty="0"/>
              <a:t>という風に</a:t>
            </a:r>
            <a:r>
              <a:rPr lang="en-US" altLang="ja-JP" dirty="0"/>
              <a:t>10</a:t>
            </a:r>
            <a:r>
              <a:rPr lang="ja-JP" altLang="en-US" dirty="0"/>
              <a:t>月</a:t>
            </a:r>
            <a:r>
              <a:rPr lang="en-US" altLang="ja-JP" dirty="0"/>
              <a:t>11</a:t>
            </a:r>
            <a:r>
              <a:rPr lang="ja-JP" altLang="en-US" dirty="0"/>
              <a:t>月</a:t>
            </a:r>
            <a:r>
              <a:rPr lang="en-US" altLang="ja-JP" dirty="0"/>
              <a:t>12</a:t>
            </a:r>
            <a:r>
              <a:rPr lang="ja-JP" altLang="en-US" dirty="0"/>
              <a:t>月という風に買いました。そうすると、</a:t>
            </a:r>
            <a:r>
              <a:rPr lang="en-US" altLang="ja-JP" dirty="0"/>
              <a:t>A</a:t>
            </a:r>
            <a:r>
              <a:rPr lang="ja-JP" altLang="en-US" dirty="0"/>
              <a:t>さんはミカンの総数</a:t>
            </a:r>
            <a:r>
              <a:rPr lang="en-US" altLang="ja-JP" dirty="0"/>
              <a:t>50</a:t>
            </a:r>
            <a:r>
              <a:rPr lang="ja-JP" altLang="en-US" dirty="0"/>
              <a:t>個買い増して、そこにかかった金額は総額</a:t>
            </a:r>
            <a:r>
              <a:rPr lang="en-US" altLang="ja-JP" dirty="0"/>
              <a:t>10000</a:t>
            </a:r>
            <a:r>
              <a:rPr lang="ja-JP" altLang="en-US" dirty="0"/>
              <a:t>円になりましたというのが</a:t>
            </a:r>
            <a:r>
              <a:rPr lang="en-US" altLang="ja-JP" dirty="0"/>
              <a:t>A</a:t>
            </a:r>
            <a:r>
              <a:rPr lang="ja-JP" altLang="en-US" dirty="0"/>
              <a:t>さんです。</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en-US" altLang="ja-JP" dirty="0"/>
              <a:t>B</a:t>
            </a:r>
            <a:r>
              <a:rPr lang="ja-JP" altLang="en-US" dirty="0"/>
              <a:t>さんもミカン大好きですが、</a:t>
            </a:r>
            <a:r>
              <a:rPr lang="en-US" altLang="ja-JP" dirty="0"/>
              <a:t>B</a:t>
            </a:r>
            <a:r>
              <a:rPr lang="ja-JP" altLang="en-US" dirty="0"/>
              <a:t>さんはずっと</a:t>
            </a:r>
            <a:r>
              <a:rPr lang="en-US" altLang="ja-JP" dirty="0"/>
              <a:t>2000</a:t>
            </a:r>
            <a:r>
              <a:rPr lang="ja-JP" altLang="en-US" dirty="0"/>
              <a:t>円で買い続けました。</a:t>
            </a:r>
            <a:endParaRPr lang="en-US" altLang="ja-JP" dirty="0"/>
          </a:p>
          <a:p>
            <a:pPr marL="0" lvl="0" indent="0" algn="l" rtl="0">
              <a:spcBef>
                <a:spcPts val="0"/>
              </a:spcBef>
              <a:spcAft>
                <a:spcPts val="0"/>
              </a:spcAft>
              <a:buNone/>
            </a:pPr>
            <a:r>
              <a:rPr lang="en-US" altLang="ja-JP" dirty="0"/>
              <a:t>2000</a:t>
            </a:r>
            <a:r>
              <a:rPr lang="ja-JP" altLang="en-US" dirty="0"/>
              <a:t>円で買い続けると実は個数が変わるんですよね。</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ja-JP" altLang="en-US" dirty="0"/>
              <a:t>そうすると、</a:t>
            </a:r>
            <a:r>
              <a:rPr lang="en-US" altLang="ja-JP" dirty="0"/>
              <a:t>8</a:t>
            </a:r>
            <a:r>
              <a:rPr lang="ja-JP" altLang="en-US" dirty="0"/>
              <a:t>月は</a:t>
            </a:r>
            <a:r>
              <a:rPr lang="en-US" altLang="ja-JP" dirty="0"/>
              <a:t>5</a:t>
            </a:r>
            <a:r>
              <a:rPr lang="ja-JP" altLang="en-US" dirty="0"/>
              <a:t>個しか買えませんでした。</a:t>
            </a:r>
            <a:r>
              <a:rPr lang="en-US" altLang="ja-JP" dirty="0"/>
              <a:t>9</a:t>
            </a:r>
            <a:r>
              <a:rPr lang="ja-JP" altLang="en-US" dirty="0"/>
              <a:t>月は</a:t>
            </a:r>
            <a:r>
              <a:rPr lang="en-US" altLang="ja-JP" dirty="0"/>
              <a:t>10</a:t>
            </a:r>
            <a:r>
              <a:rPr lang="ja-JP" altLang="en-US" dirty="0"/>
              <a:t>個買えました。</a:t>
            </a:r>
            <a:endParaRPr lang="en-US" altLang="ja-JP" dirty="0"/>
          </a:p>
          <a:p>
            <a:pPr marL="0" lvl="0" indent="0" algn="l" rtl="0">
              <a:spcBef>
                <a:spcPts val="0"/>
              </a:spcBef>
              <a:spcAft>
                <a:spcPts val="0"/>
              </a:spcAft>
              <a:buNone/>
            </a:pPr>
            <a:r>
              <a:rPr lang="en-US" altLang="ja-JP" dirty="0"/>
              <a:t>10</a:t>
            </a:r>
            <a:r>
              <a:rPr lang="ja-JP" altLang="en-US" dirty="0"/>
              <a:t>月は</a:t>
            </a:r>
            <a:r>
              <a:rPr lang="en-US" altLang="ja-JP" dirty="0"/>
              <a:t>20</a:t>
            </a:r>
            <a:r>
              <a:rPr lang="ja-JP" altLang="en-US" dirty="0"/>
              <a:t>個買え、</a:t>
            </a:r>
            <a:r>
              <a:rPr lang="en-US" altLang="ja-JP" dirty="0"/>
              <a:t>11</a:t>
            </a:r>
            <a:r>
              <a:rPr lang="ja-JP" altLang="en-US" dirty="0"/>
              <a:t>月は</a:t>
            </a:r>
            <a:r>
              <a:rPr lang="en-US" altLang="ja-JP" dirty="0"/>
              <a:t>20</a:t>
            </a:r>
            <a:r>
              <a:rPr lang="ja-JP" altLang="en-US" dirty="0"/>
              <a:t>個買え</a:t>
            </a:r>
            <a:r>
              <a:rPr lang="en-US" altLang="ja-JP" dirty="0"/>
              <a:t>12</a:t>
            </a:r>
            <a:r>
              <a:rPr lang="ja-JP" altLang="en-US" dirty="0"/>
              <a:t>月は</a:t>
            </a:r>
            <a:r>
              <a:rPr lang="en-US" altLang="ja-JP" dirty="0"/>
              <a:t>10</a:t>
            </a:r>
            <a:r>
              <a:rPr lang="ja-JP" altLang="en-US" dirty="0"/>
              <a:t>個買えました。</a:t>
            </a:r>
            <a:endParaRPr lang="en-US" altLang="ja-JP" dirty="0"/>
          </a:p>
          <a:p>
            <a:pPr marL="0" lvl="0" indent="0" algn="l" rtl="0">
              <a:spcBef>
                <a:spcPts val="0"/>
              </a:spcBef>
              <a:spcAft>
                <a:spcPts val="0"/>
              </a:spcAft>
              <a:buNone/>
            </a:pPr>
            <a:r>
              <a:rPr lang="ja-JP" altLang="en-US" dirty="0"/>
              <a:t>そうすると、同じ１万円かけたけれども、総個数は</a:t>
            </a:r>
            <a:r>
              <a:rPr lang="en-US" altLang="ja-JP" dirty="0"/>
              <a:t>65</a:t>
            </a:r>
            <a:r>
              <a:rPr lang="ja-JP" altLang="en-US" dirty="0"/>
              <a:t>個買うことが出来ました。</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ja-JP" altLang="en-US" dirty="0"/>
              <a:t>同じ１万円かけたけど、手に入った個数は</a:t>
            </a:r>
            <a:r>
              <a:rPr lang="en-US" altLang="ja-JP" dirty="0"/>
              <a:t>5</a:t>
            </a:r>
            <a:r>
              <a:rPr lang="ja-JP" altLang="en-US" dirty="0"/>
              <a:t>か月後の結果違いました。</a:t>
            </a:r>
            <a:endParaRPr lang="en-US" altLang="ja-JP" dirty="0"/>
          </a:p>
        </p:txBody>
      </p:sp>
      <p:sp>
        <p:nvSpPr>
          <p:cNvPr id="365" name="Google Shape;365;p48:notes"/>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49: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ltLang="en-US" dirty="0"/>
              <a:t>これ</a:t>
            </a:r>
            <a:r>
              <a:rPr lang="en-US" altLang="ja-JP" dirty="0"/>
              <a:t>5</a:t>
            </a:r>
            <a:r>
              <a:rPr lang="ja-JP" altLang="en-US" dirty="0"/>
              <a:t>か月分しか見ていただいてないんですけど、</a:t>
            </a:r>
            <a:endParaRPr lang="en-US" altLang="ja-JP" dirty="0"/>
          </a:p>
          <a:p>
            <a:pPr marL="0" lvl="0" indent="0" algn="l" rtl="0">
              <a:spcBef>
                <a:spcPts val="0"/>
              </a:spcBef>
              <a:spcAft>
                <a:spcPts val="0"/>
              </a:spcAft>
              <a:buNone/>
            </a:pPr>
            <a:r>
              <a:rPr lang="ja-JP" altLang="en-US" dirty="0"/>
              <a:t>でもこれ売却時の金額って例えばこれ</a:t>
            </a:r>
            <a:r>
              <a:rPr lang="en-US" altLang="ja-JP" dirty="0"/>
              <a:t>12</a:t>
            </a:r>
            <a:r>
              <a:rPr lang="ja-JP" altLang="en-US" dirty="0"/>
              <a:t>月に売ったとします。</a:t>
            </a:r>
            <a:endParaRPr lang="en-US" altLang="ja-JP" dirty="0"/>
          </a:p>
          <a:p>
            <a:pPr marL="0" lvl="0" indent="0" algn="l" rtl="0">
              <a:spcBef>
                <a:spcPts val="0"/>
              </a:spcBef>
              <a:spcAft>
                <a:spcPts val="0"/>
              </a:spcAft>
              <a:buNone/>
            </a:pPr>
            <a:r>
              <a:rPr lang="ja-JP" altLang="en-US" dirty="0"/>
              <a:t>ミカンは腐ってしまうので売らないと思うのですが、ミカンを権利と思ってください。</a:t>
            </a:r>
            <a:endParaRPr lang="en-US" altLang="ja-JP" dirty="0"/>
          </a:p>
          <a:p>
            <a:pPr marL="0" lvl="0" indent="0" algn="l" rtl="0">
              <a:spcBef>
                <a:spcPts val="0"/>
              </a:spcBef>
              <a:spcAft>
                <a:spcPts val="0"/>
              </a:spcAft>
              <a:buNone/>
            </a:pPr>
            <a:endParaRPr lang="en-US" dirty="0"/>
          </a:p>
          <a:p>
            <a:pPr marL="0" lvl="0" indent="0" algn="l" rtl="0">
              <a:spcBef>
                <a:spcPts val="0"/>
              </a:spcBef>
              <a:spcAft>
                <a:spcPts val="0"/>
              </a:spcAft>
              <a:buNone/>
            </a:pPr>
            <a:r>
              <a:rPr lang="en-US" altLang="ja-JP" dirty="0"/>
              <a:t>A</a:t>
            </a:r>
            <a:r>
              <a:rPr lang="ja-JP" altLang="en-US" dirty="0"/>
              <a:t>さんは</a:t>
            </a:r>
            <a:r>
              <a:rPr lang="en-US" altLang="ja-JP" dirty="0"/>
              <a:t>1</a:t>
            </a:r>
            <a:r>
              <a:rPr lang="ja-JP" altLang="en-US" dirty="0"/>
              <a:t>個</a:t>
            </a:r>
            <a:r>
              <a:rPr lang="en-US" altLang="ja-JP" dirty="0"/>
              <a:t>200</a:t>
            </a:r>
            <a:r>
              <a:rPr lang="ja-JP" altLang="en-US" dirty="0"/>
              <a:t>円の物を</a:t>
            </a:r>
            <a:r>
              <a:rPr lang="en-US" altLang="ja-JP" dirty="0"/>
              <a:t>50</a:t>
            </a:r>
            <a:r>
              <a:rPr lang="ja-JP" altLang="en-US" dirty="0"/>
              <a:t>個売って</a:t>
            </a:r>
            <a:r>
              <a:rPr lang="en-US" altLang="ja-JP" dirty="0"/>
              <a:t>1</a:t>
            </a:r>
            <a:r>
              <a:rPr lang="ja-JP" altLang="en-US" dirty="0"/>
              <a:t>万円</a:t>
            </a:r>
            <a:endParaRPr lang="en-US" altLang="ja-JP" dirty="0"/>
          </a:p>
          <a:p>
            <a:pPr marL="0" lvl="0" indent="0" algn="l" rtl="0">
              <a:spcBef>
                <a:spcPts val="0"/>
              </a:spcBef>
              <a:spcAft>
                <a:spcPts val="0"/>
              </a:spcAft>
              <a:buNone/>
            </a:pPr>
            <a:r>
              <a:rPr lang="en-US" altLang="ja-JP" dirty="0"/>
              <a:t>B</a:t>
            </a:r>
            <a:r>
              <a:rPr lang="ja-JP" altLang="en-US" dirty="0"/>
              <a:t>さんはさっき</a:t>
            </a:r>
            <a:r>
              <a:rPr lang="en-US" altLang="ja-JP" dirty="0"/>
              <a:t>65</a:t>
            </a:r>
            <a:r>
              <a:rPr lang="ja-JP" altLang="en-US" dirty="0"/>
              <a:t>個もっていたので</a:t>
            </a:r>
            <a:r>
              <a:rPr lang="en-US" altLang="ja-JP" dirty="0"/>
              <a:t>13000</a:t>
            </a:r>
            <a:r>
              <a:rPr lang="ja-JP" altLang="en-US" dirty="0"/>
              <a:t>円</a:t>
            </a:r>
            <a:r>
              <a:rPr lang="en-US" altLang="ja-JP" dirty="0"/>
              <a:t>+3000</a:t>
            </a:r>
            <a:r>
              <a:rPr lang="ja-JP" altLang="en-US" dirty="0"/>
              <a:t>円になりました。</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ja-JP" altLang="en-US" dirty="0"/>
              <a:t>というような考え方がドルコスト平均法です。</a:t>
            </a:r>
            <a:endParaRPr lang="en-US" altLang="ja-JP" dirty="0"/>
          </a:p>
          <a:p>
            <a:pPr marL="0" lvl="0" indent="0" algn="l" rtl="0">
              <a:spcBef>
                <a:spcPts val="0"/>
              </a:spcBef>
              <a:spcAft>
                <a:spcPts val="0"/>
              </a:spcAft>
              <a:buNone/>
            </a:pPr>
            <a:endParaRPr lang="en-US" altLang="ja-JP" dirty="0"/>
          </a:p>
        </p:txBody>
      </p:sp>
      <p:sp>
        <p:nvSpPr>
          <p:cNvPr id="401" name="Google Shape;401;p49:notes"/>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5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ltLang="en-US" dirty="0"/>
              <a:t>ドルコスト平均法の重要な部分というのは、最終価格</a:t>
            </a:r>
            <a:r>
              <a:rPr lang="en-US" altLang="ja-JP" dirty="0"/>
              <a:t>×</a:t>
            </a:r>
            <a:r>
              <a:rPr lang="ja-JP" altLang="en-US" dirty="0"/>
              <a:t>購入口数です。</a:t>
            </a:r>
            <a:endParaRPr lang="en-US" altLang="ja-JP"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1" i="0" u="none" strike="noStrike" cap="none" dirty="0">
                <a:solidFill>
                  <a:srgbClr val="000000"/>
                </a:solidFill>
                <a:latin typeface="Noto Sans JP" panose="020B0600070205080204" charset="-128"/>
                <a:ea typeface="Noto Sans JP" panose="020B0600070205080204" charset="-128"/>
                <a:sym typeface="Arial"/>
              </a:rPr>
              <a:t>なので、より多くの</a:t>
            </a:r>
            <a:r>
              <a:rPr lang="ja-JP" altLang="en-US" sz="1200" b="1" i="0" u="none" strike="noStrike" cap="none" dirty="0">
                <a:solidFill>
                  <a:srgbClr val="000000"/>
                </a:solidFill>
                <a:highlight>
                  <a:srgbClr val="FFFF00"/>
                </a:highlight>
                <a:latin typeface="Noto Sans JP" panose="020B0600070205080204" charset="-128"/>
                <a:ea typeface="Noto Sans JP" panose="020B0600070205080204" charset="-128"/>
                <a:sym typeface="Arial"/>
              </a:rPr>
              <a:t>口数</a:t>
            </a:r>
            <a:r>
              <a:rPr lang="ja-JP" altLang="en-US" sz="1200" b="1" i="0" u="none" strike="noStrike" cap="none" dirty="0">
                <a:solidFill>
                  <a:srgbClr val="000000"/>
                </a:solidFill>
                <a:latin typeface="Noto Sans JP" panose="020B0600070205080204" charset="-128"/>
                <a:ea typeface="Noto Sans JP" panose="020B0600070205080204" charset="-128"/>
                <a:sym typeface="Arial"/>
              </a:rPr>
              <a:t>を積み立てるためにも、</a:t>
            </a:r>
            <a:r>
              <a:rPr lang="ja-JP" altLang="ja-JP" sz="1200" b="1" i="0" u="none" strike="noStrike" cap="none" dirty="0">
                <a:solidFill>
                  <a:srgbClr val="000000"/>
                </a:solidFill>
                <a:highlight>
                  <a:srgbClr val="FFFF00"/>
                </a:highlight>
                <a:latin typeface="Noto Sans JP" panose="020B0600070205080204" charset="-128"/>
                <a:ea typeface="Noto Sans JP" panose="020B0600070205080204" charset="-128"/>
                <a:sym typeface="Arial"/>
              </a:rPr>
              <a:t>長く続ける</a:t>
            </a:r>
            <a:r>
              <a:rPr lang="ja-JP" altLang="ja-JP" sz="1200" b="1" i="0" u="none" strike="noStrike" cap="none" dirty="0">
                <a:solidFill>
                  <a:srgbClr val="000000"/>
                </a:solidFill>
                <a:latin typeface="Noto Sans JP" panose="020B0600070205080204" charset="-128"/>
                <a:ea typeface="Noto Sans JP" panose="020B0600070205080204" charset="-128"/>
                <a:sym typeface="Arial"/>
              </a:rPr>
              <a:t>ことが</a:t>
            </a:r>
            <a:r>
              <a:rPr lang="ja-JP" altLang="en-US" sz="1200" b="1" i="0" u="none" strike="noStrike" cap="none" dirty="0">
                <a:solidFill>
                  <a:srgbClr val="000000"/>
                </a:solidFill>
                <a:latin typeface="Noto Sans JP" panose="020B0600070205080204" charset="-128"/>
                <a:ea typeface="Noto Sans JP" panose="020B0600070205080204" charset="-128"/>
                <a:sym typeface="Arial"/>
              </a:rPr>
              <a:t>需要になってきます。</a:t>
            </a:r>
            <a:endParaRPr lang="en-US" altLang="ja-JP" sz="1200" b="1" i="0" u="none" strike="noStrike" cap="none" dirty="0">
              <a:solidFill>
                <a:srgbClr val="000000"/>
              </a:solidFill>
              <a:latin typeface="Noto Sans JP" panose="020B0600070205080204" charset="-128"/>
              <a:ea typeface="Noto Sans JP" panose="020B0600070205080204" charset="-128"/>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ltLang="ja-JP" sz="1200" b="1" i="0" u="none" strike="noStrike" cap="none" dirty="0">
              <a:solidFill>
                <a:srgbClr val="000000"/>
              </a:solidFill>
              <a:latin typeface="Noto Sans JP" panose="020B0600070205080204" charset="-128"/>
              <a:ea typeface="Noto Sans JP" panose="020B0600070205080204" charset="-128"/>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1" i="0" u="none" strike="noStrike" cap="none" dirty="0">
                <a:solidFill>
                  <a:srgbClr val="000000"/>
                </a:solidFill>
                <a:latin typeface="Noto Sans JP" panose="020B0600070205080204" charset="-128"/>
                <a:ea typeface="Noto Sans JP" panose="020B0600070205080204" charset="-128"/>
                <a:sym typeface="Arial"/>
              </a:rPr>
              <a:t>お子様方もこれから揚々たる長い人生の時間がありますが、みなさんは今日が１番若い日です。</a:t>
            </a:r>
            <a:endParaRPr lang="en-US" altLang="ja-JP" sz="1200" b="1" i="0" u="none" strike="noStrike" cap="none" dirty="0">
              <a:solidFill>
                <a:srgbClr val="000000"/>
              </a:solidFill>
              <a:latin typeface="Noto Sans JP" panose="020B0600070205080204" charset="-128"/>
              <a:ea typeface="Noto Sans JP" panose="020B0600070205080204" charset="-128"/>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1" i="0" u="none" strike="noStrike" cap="none" dirty="0">
                <a:solidFill>
                  <a:srgbClr val="000000"/>
                </a:solidFill>
                <a:latin typeface="Noto Sans JP" panose="020B0600070205080204" charset="-128"/>
                <a:ea typeface="Noto Sans JP" panose="020B0600070205080204" charset="-128"/>
                <a:sym typeface="Arial"/>
              </a:rPr>
              <a:t>タイムマシーンでもあって若返ることが出来ればいいのですが、時間をちゃんと味方につけて</a:t>
            </a:r>
            <a:endParaRPr lang="en-US" altLang="ja-JP" sz="1200" b="1" i="0" u="none" strike="noStrike" cap="none" dirty="0">
              <a:solidFill>
                <a:srgbClr val="000000"/>
              </a:solidFill>
              <a:latin typeface="Noto Sans JP" panose="020B0600070205080204" charset="-128"/>
              <a:ea typeface="Noto Sans JP" panose="020B0600070205080204" charset="-128"/>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1" i="0" u="none" strike="noStrike" cap="none" dirty="0">
                <a:solidFill>
                  <a:srgbClr val="000000"/>
                </a:solidFill>
                <a:latin typeface="Noto Sans JP" panose="020B0600070205080204" charset="-128"/>
                <a:ea typeface="Noto Sans JP" panose="020B0600070205080204" charset="-128"/>
                <a:sym typeface="Arial"/>
              </a:rPr>
              <a:t>お金を増やしてお金に働いてもらうということを考えてもらいたいなと思います。</a:t>
            </a:r>
            <a:endParaRPr lang="en-US" altLang="ja-JP" sz="1200" b="1" i="0" u="none" strike="noStrike" cap="none" dirty="0">
              <a:solidFill>
                <a:srgbClr val="000000"/>
              </a:solidFill>
              <a:latin typeface="Noto Sans JP" panose="020B0600070205080204" charset="-128"/>
              <a:ea typeface="Noto Sans JP" panose="020B0600070205080204" charset="-128"/>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ja-JP" altLang="en-US" sz="1200" b="1" i="0" u="none" strike="noStrike" cap="none" dirty="0">
              <a:solidFill>
                <a:srgbClr val="000000"/>
              </a:solidFill>
              <a:latin typeface="Noto Sans JP" panose="020B0600070205080204" charset="-128"/>
              <a:ea typeface="Noto Sans JP" panose="020B0600070205080204" charset="-128"/>
              <a:sym typeface="Arial"/>
            </a:endParaRPr>
          </a:p>
          <a:p>
            <a:pPr marL="0" lvl="0" indent="0" algn="l" rtl="0">
              <a:spcBef>
                <a:spcPts val="0"/>
              </a:spcBef>
              <a:spcAft>
                <a:spcPts val="0"/>
              </a:spcAft>
              <a:buNone/>
            </a:pPr>
            <a:endParaRPr dirty="0"/>
          </a:p>
        </p:txBody>
      </p:sp>
      <p:sp>
        <p:nvSpPr>
          <p:cNvPr id="420" name="Google Shape;420;p50:notes"/>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a:extLst>
            <a:ext uri="{FF2B5EF4-FFF2-40B4-BE49-F238E27FC236}">
              <a16:creationId xmlns:a16="http://schemas.microsoft.com/office/drawing/2014/main" id="{78D16283-B258-080C-1B1A-C6A1299EEA17}"/>
            </a:ext>
          </a:extLst>
        </p:cNvPr>
        <p:cNvGrpSpPr/>
        <p:nvPr/>
      </p:nvGrpSpPr>
      <p:grpSpPr>
        <a:xfrm>
          <a:off x="0" y="0"/>
          <a:ext cx="0" cy="0"/>
          <a:chOff x="0" y="0"/>
          <a:chExt cx="0" cy="0"/>
        </a:xfrm>
      </p:grpSpPr>
      <p:sp>
        <p:nvSpPr>
          <p:cNvPr id="434" name="Google Shape;434;p52:notes">
            <a:extLst>
              <a:ext uri="{FF2B5EF4-FFF2-40B4-BE49-F238E27FC236}">
                <a16:creationId xmlns:a16="http://schemas.microsoft.com/office/drawing/2014/main" id="{E24FE9AF-59B1-4BDF-D419-AE16309BD1AC}"/>
              </a:ext>
            </a:extLst>
          </p:cNvPr>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5" name="Google Shape;435;p52:notes">
            <a:extLst>
              <a:ext uri="{FF2B5EF4-FFF2-40B4-BE49-F238E27FC236}">
                <a16:creationId xmlns:a16="http://schemas.microsoft.com/office/drawing/2014/main" id="{0DFB443E-FDD5-77B0-917D-9316408B2FD8}"/>
              </a:ext>
            </a:extLst>
          </p:cNvPr>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ja-JP" altLang="en-US" dirty="0"/>
              <a:t>皆さんは皆さんの大事な</a:t>
            </a:r>
            <a:r>
              <a:rPr lang="en-US" altLang="ja-JP" dirty="0"/>
              <a:t>100</a:t>
            </a:r>
            <a:r>
              <a:rPr lang="ja-JP" altLang="en-US" dirty="0"/>
              <a:t>万円を仮に投資するとしたら？</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en-US" altLang="ja-JP" dirty="0"/>
              <a:t>10</a:t>
            </a:r>
            <a:r>
              <a:rPr lang="ja-JP" altLang="en-US" dirty="0"/>
              <a:t>万円を</a:t>
            </a:r>
            <a:r>
              <a:rPr lang="en-US" altLang="ja-JP" dirty="0"/>
              <a:t>10</a:t>
            </a:r>
            <a:r>
              <a:rPr lang="ja-JP" altLang="en-US" dirty="0"/>
              <a:t>回（投資を</a:t>
            </a:r>
            <a:r>
              <a:rPr lang="en-US" altLang="ja-JP" dirty="0"/>
              <a:t>10</a:t>
            </a:r>
            <a:r>
              <a:rPr lang="ja-JP" altLang="en-US" dirty="0"/>
              <a:t>回目までします）としたら</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①②③④どれに投資をしますか？というのを考えてもらいたいと思います。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①は</a:t>
            </a:r>
            <a:r>
              <a:rPr lang="ja-JP" altLang="ja-JP" i="0" u="none" strike="noStrike" cap="none" dirty="0">
                <a:solidFill>
                  <a:srgbClr val="000000"/>
                </a:solidFill>
                <a:latin typeface="Noto Sans JP" panose="020B0600070205080204" charset="-128"/>
                <a:ea typeface="Noto Sans JP" panose="020B0600070205080204" charset="-128"/>
                <a:sym typeface="Arial"/>
              </a:rPr>
              <a:t>株価は上下しながら</a:t>
            </a:r>
            <a:r>
              <a:rPr lang="en-US" altLang="ja-JP" i="0" u="none" strike="noStrike" cap="none" dirty="0">
                <a:solidFill>
                  <a:srgbClr val="000000"/>
                </a:solidFill>
                <a:latin typeface="Noto Sans JP" panose="020B0600070205080204" charset="-128"/>
                <a:ea typeface="Noto Sans JP" panose="020B0600070205080204" charset="-128"/>
                <a:sym typeface="Arial"/>
              </a:rPr>
              <a:t>1,000</a:t>
            </a:r>
            <a:r>
              <a:rPr lang="ja-JP" altLang="en-US" i="0" u="none" strike="noStrike" cap="none" dirty="0">
                <a:solidFill>
                  <a:srgbClr val="000000"/>
                </a:solidFill>
                <a:latin typeface="Noto Sans JP" panose="020B0600070205080204" charset="-128"/>
                <a:ea typeface="Noto Sans JP" panose="020B0600070205080204" charset="-128"/>
                <a:sym typeface="Arial"/>
              </a:rPr>
              <a:t>円まで回復して売却</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457200" marR="0" lvl="0" indent="-228600" algn="l" rtl="0">
              <a:lnSpc>
                <a:spcPct val="100000"/>
              </a:lnSpc>
              <a:spcBef>
                <a:spcPts val="0"/>
              </a:spcBef>
              <a:spcAft>
                <a:spcPts val="0"/>
              </a:spcAft>
              <a:buClr>
                <a:srgbClr val="000000"/>
              </a:buClr>
              <a:buSzPts val="1400"/>
              <a:buFont typeface="Arial"/>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②は</a:t>
            </a:r>
            <a:r>
              <a:rPr lang="ja-JP" altLang="ja-JP" i="0" u="none" strike="noStrike" cap="none" dirty="0">
                <a:solidFill>
                  <a:srgbClr val="000000"/>
                </a:solidFill>
                <a:latin typeface="Noto Sans JP" panose="020B0600070205080204" charset="-128"/>
                <a:ea typeface="Noto Sans JP" panose="020B0600070205080204" charset="-128"/>
                <a:sym typeface="Arial"/>
              </a:rPr>
              <a:t>株価は上下しながら</a:t>
            </a:r>
            <a:r>
              <a:rPr lang="en-US" altLang="ja-JP" dirty="0">
                <a:latin typeface="Noto Sans JP" panose="020B0600070205080204" charset="-128"/>
                <a:ea typeface="Noto Sans JP" panose="020B0600070205080204" charset="-128"/>
              </a:rPr>
              <a:t>500</a:t>
            </a:r>
            <a:r>
              <a:rPr lang="ja-JP" altLang="en-US" dirty="0">
                <a:latin typeface="Noto Sans JP" panose="020B0600070205080204" charset="-128"/>
                <a:ea typeface="Noto Sans JP" panose="020B0600070205080204" charset="-128"/>
              </a:rPr>
              <a:t>円で売却</a:t>
            </a:r>
            <a:endParaRPr lang="en-US" altLang="ja-JP" dirty="0">
              <a:latin typeface="Noto Sans JP" panose="020B0600070205080204" charset="-128"/>
              <a:ea typeface="Noto Sans JP" panose="020B0600070205080204" charset="-128"/>
            </a:endParaRPr>
          </a:p>
          <a:p>
            <a:pPr marL="130141" marR="0" lvl="0" indent="0" algn="l" rtl="0">
              <a:lnSpc>
                <a:spcPct val="100000"/>
              </a:lnSpc>
              <a:spcBef>
                <a:spcPts val="0"/>
              </a:spcBef>
              <a:spcAft>
                <a:spcPts val="0"/>
              </a:spcAft>
              <a:buNone/>
            </a:pPr>
            <a:r>
              <a:rPr lang="ja-JP" altLang="en-US" dirty="0">
                <a:latin typeface="Noto Sans JP" panose="020B0600070205080204" charset="-128"/>
                <a:ea typeface="Noto Sans JP" panose="020B0600070205080204" charset="-128"/>
              </a:rPr>
              <a:t>③は</a:t>
            </a:r>
            <a:r>
              <a:rPr lang="ja-JP" altLang="en-US" i="0" u="none" strike="noStrike" cap="none" dirty="0">
                <a:solidFill>
                  <a:srgbClr val="000000"/>
                </a:solidFill>
                <a:latin typeface="Noto Sans JP" panose="020B0600070205080204" charset="-128"/>
                <a:ea typeface="Noto Sans JP" panose="020B0600070205080204" charset="-128"/>
                <a:sym typeface="Arial"/>
              </a:rPr>
              <a:t>株価は急落したあと上下しながら売却時に上向きになって</a:t>
            </a:r>
            <a:r>
              <a:rPr lang="en-US" altLang="ja-JP" i="0" u="none" strike="noStrike" cap="none" dirty="0">
                <a:solidFill>
                  <a:srgbClr val="000000"/>
                </a:solidFill>
                <a:latin typeface="Noto Sans JP" panose="020B0600070205080204" charset="-128"/>
                <a:ea typeface="Noto Sans JP" panose="020B0600070205080204" charset="-128"/>
                <a:sym typeface="Arial"/>
              </a:rPr>
              <a:t>300</a:t>
            </a:r>
            <a:r>
              <a:rPr lang="ja-JP" altLang="en-US" i="0" u="none" strike="noStrike" cap="none" dirty="0">
                <a:solidFill>
                  <a:srgbClr val="000000"/>
                </a:solidFill>
                <a:latin typeface="Noto Sans JP" panose="020B0600070205080204" charset="-128"/>
                <a:ea typeface="Noto Sans JP" panose="020B0600070205080204" charset="-128"/>
                <a:sym typeface="Arial"/>
              </a:rPr>
              <a:t>円で売却</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④株価は上下しながら</a:t>
            </a:r>
            <a:r>
              <a:rPr lang="en-US" altLang="ja-JP" i="0" u="none" strike="noStrike" cap="none" dirty="0">
                <a:solidFill>
                  <a:srgbClr val="000000"/>
                </a:solidFill>
                <a:latin typeface="Noto Sans JP" panose="020B0600070205080204" charset="-128"/>
                <a:ea typeface="Noto Sans JP" panose="020B0600070205080204" charset="-128"/>
                <a:sym typeface="Arial"/>
              </a:rPr>
              <a:t>2</a:t>
            </a:r>
            <a:r>
              <a:rPr lang="ja-JP" altLang="en-US" i="0" u="none" strike="noStrike" cap="none" dirty="0">
                <a:solidFill>
                  <a:srgbClr val="000000"/>
                </a:solidFill>
                <a:latin typeface="Noto Sans JP" panose="020B0600070205080204" charset="-128"/>
                <a:ea typeface="Noto Sans JP" panose="020B0600070205080204" charset="-128"/>
                <a:sym typeface="Arial"/>
              </a:rPr>
              <a:t>倍の</a:t>
            </a:r>
            <a:r>
              <a:rPr lang="en-US" altLang="ja-JP" i="0" u="none" strike="noStrike" cap="none" dirty="0">
                <a:solidFill>
                  <a:srgbClr val="000000"/>
                </a:solidFill>
                <a:latin typeface="Noto Sans JP" panose="020B0600070205080204" charset="-128"/>
                <a:ea typeface="Noto Sans JP" panose="020B0600070205080204" charset="-128"/>
                <a:sym typeface="Arial"/>
              </a:rPr>
              <a:t>2,000</a:t>
            </a:r>
            <a:r>
              <a:rPr lang="ja-JP" altLang="en-US" i="0" u="none" strike="noStrike" cap="none" dirty="0">
                <a:solidFill>
                  <a:srgbClr val="000000"/>
                </a:solidFill>
                <a:latin typeface="Noto Sans JP" panose="020B0600070205080204" charset="-128"/>
                <a:ea typeface="Noto Sans JP" panose="020B0600070205080204" charset="-128"/>
                <a:sym typeface="Arial"/>
              </a:rPr>
              <a:t>円で売却</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どれがどの値動きに対して投資をしたいなぁと思ったか教えてください。</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ではちょっと手を上げていただきたいと思います。</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①番だと思われる方？②番だと思われる方？③番だと思われる方？④番だと思われる方？</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皆様それぞれ手をあげてくださってありがとうございます。</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答えに参りましょう。</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①番は最終的に</a:t>
            </a:r>
            <a:r>
              <a:rPr lang="en-US" altLang="ja-JP" i="0" u="none" strike="noStrike" cap="none" dirty="0">
                <a:solidFill>
                  <a:srgbClr val="000000"/>
                </a:solidFill>
                <a:latin typeface="Noto Sans JP" panose="020B0600070205080204" charset="-128"/>
                <a:ea typeface="Noto Sans JP" panose="020B0600070205080204" charset="-128"/>
                <a:sym typeface="Arial"/>
              </a:rPr>
              <a:t>150</a:t>
            </a:r>
            <a:r>
              <a:rPr lang="ja-JP" altLang="en-US" i="0" u="none" strike="noStrike" cap="none" dirty="0">
                <a:solidFill>
                  <a:srgbClr val="000000"/>
                </a:solidFill>
                <a:latin typeface="Noto Sans JP" panose="020B0600070205080204" charset="-128"/>
                <a:ea typeface="Noto Sans JP" panose="020B0600070205080204" charset="-128"/>
                <a:sym typeface="Arial"/>
              </a:rPr>
              <a:t>万円　</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②番は最終的に</a:t>
            </a:r>
            <a:r>
              <a:rPr lang="en-US" altLang="ja-JP" i="0" u="none" strike="noStrike" cap="none" dirty="0">
                <a:solidFill>
                  <a:srgbClr val="000000"/>
                </a:solidFill>
                <a:latin typeface="Noto Sans JP" panose="020B0600070205080204" charset="-128"/>
                <a:ea typeface="Noto Sans JP" panose="020B0600070205080204" charset="-128"/>
                <a:sym typeface="Arial"/>
              </a:rPr>
              <a:t>104</a:t>
            </a:r>
            <a:r>
              <a:rPr lang="ja-JP" altLang="en-US" i="0" u="none" strike="noStrike" cap="none" dirty="0">
                <a:solidFill>
                  <a:srgbClr val="000000"/>
                </a:solidFill>
                <a:latin typeface="Noto Sans JP" panose="020B0600070205080204" charset="-128"/>
                <a:ea typeface="Noto Sans JP" panose="020B0600070205080204" charset="-128"/>
                <a:sym typeface="Arial"/>
              </a:rPr>
              <a:t>万円</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③番は最終的に</a:t>
            </a:r>
            <a:r>
              <a:rPr lang="en-US" altLang="ja-JP" i="0" u="none" strike="noStrike" cap="none" dirty="0">
                <a:solidFill>
                  <a:srgbClr val="000000"/>
                </a:solidFill>
                <a:latin typeface="Noto Sans JP" panose="020B0600070205080204" charset="-128"/>
                <a:ea typeface="Noto Sans JP" panose="020B0600070205080204" charset="-128"/>
                <a:sym typeface="Arial"/>
              </a:rPr>
              <a:t>243</a:t>
            </a:r>
            <a:r>
              <a:rPr lang="ja-JP" altLang="en-US" i="0" u="none" strike="noStrike" cap="none" dirty="0">
                <a:solidFill>
                  <a:srgbClr val="000000"/>
                </a:solidFill>
                <a:latin typeface="Noto Sans JP" panose="020B0600070205080204" charset="-128"/>
                <a:ea typeface="Noto Sans JP" panose="020B0600070205080204" charset="-128"/>
                <a:sym typeface="Arial"/>
              </a:rPr>
              <a:t>万円</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④番は最終的に</a:t>
            </a:r>
            <a:r>
              <a:rPr lang="en-US" altLang="ja-JP" i="0" u="none" strike="noStrike" cap="none" dirty="0">
                <a:solidFill>
                  <a:srgbClr val="000000"/>
                </a:solidFill>
                <a:latin typeface="Noto Sans JP" panose="020B0600070205080204" charset="-128"/>
                <a:ea typeface="Noto Sans JP" panose="020B0600070205080204" charset="-128"/>
                <a:sym typeface="Arial"/>
              </a:rPr>
              <a:t>189</a:t>
            </a:r>
            <a:r>
              <a:rPr lang="ja-JP" altLang="en-US" i="0" u="none" strike="noStrike" cap="none" dirty="0">
                <a:solidFill>
                  <a:srgbClr val="000000"/>
                </a:solidFill>
                <a:latin typeface="Noto Sans JP" panose="020B0600070205080204" charset="-128"/>
                <a:ea typeface="Noto Sans JP" panose="020B0600070205080204" charset="-128"/>
                <a:sym typeface="Arial"/>
              </a:rPr>
              <a:t>万円</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　ただこれ、</a:t>
            </a:r>
            <a:r>
              <a:rPr lang="en-US" altLang="ja-JP" i="0" u="none" strike="noStrike" cap="none" dirty="0">
                <a:solidFill>
                  <a:srgbClr val="000000"/>
                </a:solidFill>
                <a:latin typeface="Noto Sans JP" panose="020B0600070205080204" charset="-128"/>
                <a:ea typeface="Noto Sans JP" panose="020B0600070205080204" charset="-128"/>
                <a:sym typeface="Arial"/>
              </a:rPr>
              <a:t>1</a:t>
            </a:r>
            <a:r>
              <a:rPr lang="ja-JP" altLang="en-US" i="0" u="none" strike="noStrike" cap="none" dirty="0">
                <a:solidFill>
                  <a:srgbClr val="000000"/>
                </a:solidFill>
                <a:latin typeface="Noto Sans JP" panose="020B0600070205080204" charset="-128"/>
                <a:ea typeface="Noto Sans JP" panose="020B0600070205080204" charset="-128"/>
                <a:sym typeface="Arial"/>
              </a:rPr>
              <a:t>～</a:t>
            </a:r>
            <a:r>
              <a:rPr lang="en-US" altLang="ja-JP" i="0" u="none" strike="noStrike" cap="none" dirty="0">
                <a:solidFill>
                  <a:srgbClr val="000000"/>
                </a:solidFill>
                <a:latin typeface="Noto Sans JP" panose="020B0600070205080204" charset="-128"/>
                <a:ea typeface="Noto Sans JP" panose="020B0600070205080204" charset="-128"/>
                <a:sym typeface="Arial"/>
              </a:rPr>
              <a:t>4</a:t>
            </a:r>
            <a:r>
              <a:rPr lang="ja-JP" altLang="en-US" i="0" u="none" strike="noStrike" cap="none" dirty="0">
                <a:solidFill>
                  <a:srgbClr val="000000"/>
                </a:solidFill>
                <a:latin typeface="Noto Sans JP" panose="020B0600070205080204" charset="-128"/>
                <a:ea typeface="Noto Sans JP" panose="020B0600070205080204" charset="-128"/>
                <a:sym typeface="Arial"/>
              </a:rPr>
              <a:t>のどれがよかったという話がしたいのではなくて、これどの市場でも</a:t>
            </a:r>
            <a:r>
              <a:rPr lang="en-US" altLang="ja-JP" i="0" u="none" strike="noStrike" cap="none" dirty="0">
                <a:solidFill>
                  <a:srgbClr val="000000"/>
                </a:solidFill>
                <a:latin typeface="Noto Sans JP" panose="020B0600070205080204" charset="-128"/>
                <a:ea typeface="Noto Sans JP" panose="020B0600070205080204" charset="-128"/>
                <a:sym typeface="Arial"/>
              </a:rPr>
              <a:t>100</a:t>
            </a:r>
            <a:r>
              <a:rPr lang="ja-JP" altLang="en-US" i="0" u="none" strike="noStrike" cap="none" dirty="0">
                <a:solidFill>
                  <a:srgbClr val="000000"/>
                </a:solidFill>
                <a:latin typeface="Noto Sans JP" panose="020B0600070205080204" charset="-128"/>
                <a:ea typeface="Noto Sans JP" panose="020B0600070205080204" charset="-128"/>
                <a:sym typeface="Arial"/>
              </a:rPr>
              <a:t>万円よりマイナスになることがなかった。だれも最初の</a:t>
            </a:r>
            <a:r>
              <a:rPr lang="en-US" altLang="ja-JP" i="0" u="none" strike="noStrike" cap="none" dirty="0">
                <a:solidFill>
                  <a:srgbClr val="000000"/>
                </a:solidFill>
                <a:latin typeface="Noto Sans JP" panose="020B0600070205080204" charset="-128"/>
                <a:ea typeface="Noto Sans JP" panose="020B0600070205080204" charset="-128"/>
                <a:sym typeface="Arial"/>
              </a:rPr>
              <a:t>100</a:t>
            </a:r>
            <a:r>
              <a:rPr lang="ja-JP" altLang="en-US" i="0" u="none" strike="noStrike" cap="none" dirty="0">
                <a:solidFill>
                  <a:srgbClr val="000000"/>
                </a:solidFill>
                <a:latin typeface="Noto Sans JP" panose="020B0600070205080204" charset="-128"/>
                <a:ea typeface="Noto Sans JP" panose="020B0600070205080204" charset="-128"/>
                <a:sym typeface="Arial"/>
              </a:rPr>
              <a:t>万円から損をしている人がいないんです。</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これが重要なんだという事を知っていただきたいんです。</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マイナスになることが無かった。長く続けていけば。。。</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r>
              <a:rPr lang="ja-JP" altLang="en-US" i="0" u="none" strike="noStrike" cap="none" dirty="0">
                <a:solidFill>
                  <a:srgbClr val="000000"/>
                </a:solidFill>
                <a:latin typeface="Noto Sans JP" panose="020B0600070205080204" charset="-128"/>
                <a:ea typeface="Noto Sans JP" panose="020B0600070205080204" charset="-128"/>
                <a:sym typeface="Arial"/>
              </a:rPr>
              <a:t>これを知っていただきたいなぁと思います。</a:t>
            </a: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endParaRPr lang="en-US" altLang="ja-JP" i="0" u="none" strike="noStrike" cap="none" dirty="0">
              <a:solidFill>
                <a:srgbClr val="000000"/>
              </a:solidFill>
              <a:latin typeface="Noto Sans JP" panose="020B0600070205080204" charset="-128"/>
              <a:ea typeface="Noto Sans JP" panose="020B0600070205080204" charset="-128"/>
              <a:sym typeface="Arial"/>
            </a:endParaRPr>
          </a:p>
          <a:p>
            <a:pPr marL="130141" marR="0" lvl="0" indent="0" algn="l" rtl="0">
              <a:lnSpc>
                <a:spcPct val="100000"/>
              </a:lnSpc>
              <a:spcBef>
                <a:spcPts val="0"/>
              </a:spcBef>
              <a:spcAft>
                <a:spcPts val="0"/>
              </a:spcAft>
              <a:buNone/>
            </a:pPr>
            <a:endParaRPr lang="en-US" altLang="ja-JP" i="0" u="none" strike="noStrike" cap="none" dirty="0">
              <a:solidFill>
                <a:srgbClr val="000000"/>
              </a:solidFill>
              <a:latin typeface="Noto Sans JP" panose="020B0600070205080204" charset="-128"/>
              <a:ea typeface="Noto Sans JP" panose="020B0600070205080204" charset="-128"/>
              <a:sym typeface="Arial"/>
            </a:endParaRPr>
          </a:p>
        </p:txBody>
      </p:sp>
      <p:sp>
        <p:nvSpPr>
          <p:cNvPr id="436" name="Google Shape;436;p52:notes">
            <a:extLst>
              <a:ext uri="{FF2B5EF4-FFF2-40B4-BE49-F238E27FC236}">
                <a16:creationId xmlns:a16="http://schemas.microsoft.com/office/drawing/2014/main" id="{4AD40560-AC50-6A85-96AE-157629EF00F2}"/>
              </a:ext>
            </a:extLst>
          </p:cNvPr>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sz="1200" b="0" i="0" u="none" strike="noStrike" cap="none">
                <a:solidFill>
                  <a:schemeClr val="dk1"/>
                </a:solidFill>
                <a:latin typeface="Noto Sans JP"/>
                <a:ea typeface="Noto Sans JP"/>
                <a:cs typeface="Noto Sans JP"/>
                <a:sym typeface="Noto Sans JP"/>
              </a:rPr>
              <a:t>4</a:t>
            </a:fld>
            <a:endParaRPr sz="1200" b="0" i="0" u="none" strike="noStrike" cap="none">
              <a:solidFill>
                <a:schemeClr val="dk1"/>
              </a:solidFill>
              <a:latin typeface="Noto Sans JP"/>
              <a:ea typeface="Noto Sans JP"/>
              <a:cs typeface="Noto Sans JP"/>
              <a:sym typeface="Noto Sans JP"/>
            </a:endParaRPr>
          </a:p>
        </p:txBody>
      </p:sp>
    </p:spTree>
    <p:extLst>
      <p:ext uri="{BB962C8B-B14F-4D97-AF65-F5344CB8AC3E}">
        <p14:creationId xmlns:p14="http://schemas.microsoft.com/office/powerpoint/2010/main" val="447055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a:extLst>
            <a:ext uri="{FF2B5EF4-FFF2-40B4-BE49-F238E27FC236}">
              <a16:creationId xmlns:a16="http://schemas.microsoft.com/office/drawing/2014/main" id="{80DC68A6-1273-BADD-E731-315F4738BBD4}"/>
            </a:ext>
          </a:extLst>
        </p:cNvPr>
        <p:cNvGrpSpPr/>
        <p:nvPr/>
      </p:nvGrpSpPr>
      <p:grpSpPr>
        <a:xfrm>
          <a:off x="0" y="0"/>
          <a:ext cx="0" cy="0"/>
          <a:chOff x="0" y="0"/>
          <a:chExt cx="0" cy="0"/>
        </a:xfrm>
      </p:grpSpPr>
      <p:sp>
        <p:nvSpPr>
          <p:cNvPr id="536" name="Google Shape;536;p53:notes">
            <a:extLst>
              <a:ext uri="{FF2B5EF4-FFF2-40B4-BE49-F238E27FC236}">
                <a16:creationId xmlns:a16="http://schemas.microsoft.com/office/drawing/2014/main" id="{313AA08A-3DDD-66C2-2CC8-2B7A68707243}"/>
              </a:ext>
            </a:extLst>
          </p:cNvPr>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ltLang="en-US" dirty="0"/>
              <a:t>ドルコスト平均法のまとめです。</a:t>
            </a:r>
            <a:endParaRPr lang="en-US" altLang="ja-JP" dirty="0"/>
          </a:p>
          <a:p>
            <a:pPr marL="0" lvl="0" indent="0" algn="l" rtl="0">
              <a:spcBef>
                <a:spcPts val="0"/>
              </a:spcBef>
              <a:spcAft>
                <a:spcPts val="0"/>
              </a:spcAft>
              <a:buNone/>
            </a:pPr>
            <a:r>
              <a:rPr lang="ja-JP" altLang="en-US" dirty="0"/>
              <a:t>これ、価格が下がっちゃったと短期で考えてくから損をするんです。</a:t>
            </a:r>
            <a:endParaRPr lang="en-US" altLang="ja-JP" dirty="0"/>
          </a:p>
          <a:p>
            <a:pPr marL="0" lvl="0" indent="0" algn="l" rtl="0">
              <a:spcBef>
                <a:spcPts val="0"/>
              </a:spcBef>
              <a:spcAft>
                <a:spcPts val="0"/>
              </a:spcAft>
              <a:buNone/>
            </a:pPr>
            <a:r>
              <a:rPr lang="ja-JP" altLang="en-US" dirty="0"/>
              <a:t>価格が低下したときはより多くの個数を購入することができるんです。</a:t>
            </a:r>
            <a:endParaRPr lang="en-US" altLang="ja-JP" dirty="0"/>
          </a:p>
          <a:p>
            <a:pPr marL="0" lvl="0" indent="0" algn="l" rtl="0">
              <a:spcBef>
                <a:spcPts val="0"/>
              </a:spcBef>
              <a:spcAft>
                <a:spcPts val="0"/>
              </a:spcAft>
              <a:buNone/>
            </a:pPr>
            <a:r>
              <a:rPr lang="ja-JP" altLang="en-US" dirty="0"/>
              <a:t>価格が上昇すること自体にメリットがあります。</a:t>
            </a:r>
            <a:endParaRPr lang="en-US" altLang="ja-JP" dirty="0"/>
          </a:p>
          <a:p>
            <a:pPr marL="0" lvl="0" indent="0" algn="l" rtl="0">
              <a:spcBef>
                <a:spcPts val="0"/>
              </a:spcBef>
              <a:spcAft>
                <a:spcPts val="0"/>
              </a:spcAft>
              <a:buNone/>
            </a:pPr>
            <a:r>
              <a:rPr lang="ja-JP" altLang="en-US" dirty="0"/>
              <a:t>つまり、価格についてはどちらの状況でも問題はありません。</a:t>
            </a:r>
            <a:endParaRPr lang="en-US" altLang="ja-JP" dirty="0"/>
          </a:p>
          <a:p>
            <a:pPr marL="0" lvl="0" indent="0" algn="l" rtl="0">
              <a:spcBef>
                <a:spcPts val="0"/>
              </a:spcBef>
              <a:spcAft>
                <a:spcPts val="0"/>
              </a:spcAft>
              <a:buNone/>
            </a:pPr>
            <a:r>
              <a:rPr lang="ja-JP" altLang="en-US" dirty="0"/>
              <a:t>上がっても下がっても長くやってさえいれば問題が無いんです。</a:t>
            </a:r>
            <a:endParaRPr lang="en-US" altLang="ja-JP" dirty="0"/>
          </a:p>
          <a:p>
            <a:pPr marL="0" lvl="0" indent="0" algn="l" rtl="0">
              <a:spcBef>
                <a:spcPts val="0"/>
              </a:spcBef>
              <a:spcAft>
                <a:spcPts val="0"/>
              </a:spcAft>
              <a:buNone/>
            </a:pPr>
            <a:r>
              <a:rPr lang="ja-JP" altLang="en-US" dirty="0"/>
              <a:t>先ほどから長くやりましょうと言ってますが、長く継続することがもっとも重要。</a:t>
            </a:r>
            <a:endParaRPr lang="en-US" altLang="ja-JP" dirty="0"/>
          </a:p>
          <a:p>
            <a:pPr marL="0" lvl="0" indent="0" algn="l" rtl="0">
              <a:spcBef>
                <a:spcPts val="0"/>
              </a:spcBef>
              <a:spcAft>
                <a:spcPts val="0"/>
              </a:spcAft>
              <a:buNone/>
            </a:pPr>
            <a:r>
              <a:rPr lang="ja-JP" altLang="en-US" dirty="0"/>
              <a:t>開始するタイミングを気にする事はありません。</a:t>
            </a:r>
            <a:endParaRPr lang="en-US" altLang="ja-JP" dirty="0"/>
          </a:p>
          <a:p>
            <a:pPr marL="0" lvl="0" indent="0" algn="l" rtl="0">
              <a:spcBef>
                <a:spcPts val="0"/>
              </a:spcBef>
              <a:spcAft>
                <a:spcPts val="0"/>
              </a:spcAft>
              <a:buNone/>
            </a:pPr>
            <a:r>
              <a:rPr lang="ja-JP" altLang="en-US" dirty="0"/>
              <a:t>これがドルコスト平均法のポイントですし、資産形成「お金を味方につける」において非常に有効な手段になります。</a:t>
            </a:r>
            <a:endParaRPr lang="en-US" altLang="ja-JP" dirty="0"/>
          </a:p>
          <a:p>
            <a:pPr marL="0" lvl="0" indent="0" algn="l" rtl="0">
              <a:spcBef>
                <a:spcPts val="0"/>
              </a:spcBef>
              <a:spcAft>
                <a:spcPts val="0"/>
              </a:spcAft>
              <a:buNone/>
            </a:pPr>
            <a:r>
              <a:rPr lang="ja-JP" altLang="en-US" dirty="0"/>
              <a:t>これ知っておいていただければなと思います。</a:t>
            </a:r>
            <a:endParaRPr lang="en-US" altLang="ja-JP" dirty="0"/>
          </a:p>
          <a:p>
            <a:pPr marL="0" lvl="0" indent="0" algn="l" rtl="0">
              <a:spcBef>
                <a:spcPts val="0"/>
              </a:spcBef>
              <a:spcAft>
                <a:spcPts val="0"/>
              </a:spcAft>
              <a:buNone/>
            </a:pPr>
            <a:endParaRPr lang="en-US" altLang="ja-JP" dirty="0"/>
          </a:p>
        </p:txBody>
      </p:sp>
      <p:sp>
        <p:nvSpPr>
          <p:cNvPr id="537" name="Google Shape;537;p53:notes">
            <a:extLst>
              <a:ext uri="{FF2B5EF4-FFF2-40B4-BE49-F238E27FC236}">
                <a16:creationId xmlns:a16="http://schemas.microsoft.com/office/drawing/2014/main" id="{E9321957-AC4B-AB90-1B88-24D642B8CDCE}"/>
              </a:ext>
            </a:extLst>
          </p:cNvPr>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2932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3"/>
        <p:cNvGrpSpPr/>
        <p:nvPr/>
      </p:nvGrpSpPr>
      <p:grpSpPr>
        <a:xfrm>
          <a:off x="0" y="0"/>
          <a:ext cx="0" cy="0"/>
          <a:chOff x="0" y="0"/>
          <a:chExt cx="0" cy="0"/>
        </a:xfrm>
      </p:grpSpPr>
      <p:sp>
        <p:nvSpPr>
          <p:cNvPr id="34" name="Google Shape;34;p59"/>
          <p:cNvSpPr txBox="1">
            <a:spLocks noGrp="1"/>
          </p:cNvSpPr>
          <p:nvPr>
            <p:ph type="title"/>
          </p:nvPr>
        </p:nvSpPr>
        <p:spPr>
          <a:xfrm>
            <a:off x="2313290" y="2052478"/>
            <a:ext cx="5279419" cy="1339643"/>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SzPts val="1400"/>
              <a:buNone/>
              <a:defRPr sz="7073" b="1" i="0">
                <a:solidFill>
                  <a:srgbClr val="C5EBFF"/>
                </a:solidFill>
                <a:latin typeface="Noto Sans JP" panose="020B0600070205080204" charset="-128"/>
                <a:ea typeface="Noto Sans JP" panose="020B0600070205080204" charset="-128"/>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5" name="Google Shape;35;p59"/>
          <p:cNvSpPr txBox="1">
            <a:spLocks noGrp="1"/>
          </p:cNvSpPr>
          <p:nvPr>
            <p:ph type="ftr" idx="11"/>
          </p:nvPr>
        </p:nvSpPr>
        <p:spPr>
          <a:xfrm>
            <a:off x="3281363" y="6356351"/>
            <a:ext cx="3343275" cy="365125"/>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9"/>
          <p:cNvSpPr txBox="1">
            <a:spLocks noGrp="1"/>
          </p:cNvSpPr>
          <p:nvPr>
            <p:ph type="dt" idx="10"/>
          </p:nvPr>
        </p:nvSpPr>
        <p:spPr>
          <a:xfrm>
            <a:off x="0" y="0"/>
            <a:ext cx="2437500" cy="30000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1138" b="0" i="0" u="none" strike="noStrike" cap="none">
                <a:solidFill>
                  <a:srgbClr val="888888"/>
                </a:solidFill>
                <a:latin typeface="Noto Sans JP" panose="020B0600070205080204" charset="-128"/>
                <a:ea typeface="Noto Sans JP" panose="020B0600070205080204" charset="-128"/>
                <a:cs typeface="Arial"/>
                <a:sym typeface="Arial"/>
              </a:defRPr>
            </a:lvl1pPr>
            <a:lvl2pPr marR="0" lvl="1"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138" b="0" i="0" u="none" strike="noStrike" cap="none">
                <a:solidFill>
                  <a:srgbClr val="000000"/>
                </a:solidFill>
                <a:latin typeface="Arial"/>
                <a:ea typeface="Arial"/>
                <a:cs typeface="Arial"/>
                <a:sym typeface="Arial"/>
              </a:defRPr>
            </a:lvl9pPr>
          </a:lstStyle>
          <a:p>
            <a:endParaRPr lang="ja-JP" altLang="en-US" dirty="0"/>
          </a:p>
        </p:txBody>
      </p:sp>
      <p:sp>
        <p:nvSpPr>
          <p:cNvPr id="37" name="Google Shape;37;p59"/>
          <p:cNvSpPr txBox="1">
            <a:spLocks noGrp="1"/>
          </p:cNvSpPr>
          <p:nvPr>
            <p:ph type="sldNum" idx="12"/>
          </p:nvPr>
        </p:nvSpPr>
        <p:spPr>
          <a:xfrm>
            <a:off x="6996113" y="6356351"/>
            <a:ext cx="2228850" cy="365125"/>
          </a:xfrm>
          <a:prstGeom prst="rect">
            <a:avLst/>
          </a:prstGeom>
          <a:noFill/>
          <a:ln>
            <a:noFill/>
          </a:ln>
        </p:spPr>
        <p:txBody>
          <a:bodyPr spcFirstLastPara="1" wrap="square" lIns="0" tIns="0" rIns="0" bIns="0" anchor="ctr" anchorCtr="0">
            <a:noAutofit/>
          </a:bodyPr>
          <a:lstStyle>
            <a:lvl1pPr marL="28073" marR="0" lvl="0"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1pPr>
            <a:lvl2pPr marL="28073" marR="0" lvl="1"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2pPr>
            <a:lvl3pPr marL="28073" marR="0" lvl="2"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3pPr>
            <a:lvl4pPr marL="28073" marR="0" lvl="3"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4pPr>
            <a:lvl5pPr marL="28073" marR="0" lvl="4"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5pPr>
            <a:lvl6pPr marL="28073" marR="0" lvl="5"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6pPr>
            <a:lvl7pPr marL="28073" marR="0" lvl="6"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7pPr>
            <a:lvl8pPr marL="28073" marR="0" lvl="7"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8pPr>
            <a:lvl9pPr marL="28073" marR="0" lvl="8" indent="0" algn="r">
              <a:lnSpc>
                <a:spcPct val="118750"/>
              </a:lnSpc>
              <a:spcBef>
                <a:spcPts val="0"/>
              </a:spcBef>
              <a:spcAft>
                <a:spcPts val="0"/>
              </a:spcAft>
              <a:buClr>
                <a:srgbClr val="000000"/>
              </a:buClr>
              <a:buSzPts val="1200"/>
              <a:buFont typeface="Arial"/>
              <a:buNone/>
              <a:defRPr sz="884" b="1" i="0" u="none" strike="noStrike" cap="none">
                <a:solidFill>
                  <a:schemeClr val="dk1"/>
                </a:solidFill>
                <a:latin typeface="Arial"/>
                <a:ea typeface="Arial"/>
                <a:cs typeface="Arial"/>
                <a:sym typeface="Arial"/>
              </a:defRPr>
            </a:lvl9pPr>
          </a:lstStyle>
          <a:p>
            <a:fld id="{00000000-1234-1234-1234-123412341234}" type="slidenum">
              <a:rPr lang="en-US" altLang="ja-JP" smtClean="0">
                <a:latin typeface="Noto Sans JP" panose="020B0600070205080204" charset="-128"/>
                <a:ea typeface="Noto Sans JP" panose="020B0600070205080204" charset="-128"/>
              </a:rPr>
              <a:pPr/>
              <a:t>‹#›</a:t>
            </a:fld>
            <a:r>
              <a:rPr lang="en-US" altLang="ja-JP" dirty="0">
                <a:latin typeface="Noto Sans JP" panose="020B0600070205080204" charset="-128"/>
                <a:ea typeface="Noto Sans JP" panose="020B0600070205080204" charset="-128"/>
              </a:rPr>
              <a:t>/59</a:t>
            </a:r>
            <a:endParaRPr lang="ja-JP" altLang="en-US" dirty="0">
              <a:latin typeface="Noto Sans JP" panose="020B0600070205080204" charset="-128"/>
              <a:ea typeface="Noto Sans JP" panose="020B0600070205080204" charset="-128"/>
            </a:endParaRPr>
          </a:p>
        </p:txBody>
      </p:sp>
    </p:spTree>
    <p:extLst>
      <p:ext uri="{BB962C8B-B14F-4D97-AF65-F5344CB8AC3E}">
        <p14:creationId xmlns:p14="http://schemas.microsoft.com/office/powerpoint/2010/main" val="191634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7"/>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2"/>
          <p:cNvSpPr>
            <a:spLocks noGrp="1"/>
          </p:cNvSpPr>
          <p:nvPr>
            <p:ph type="pic" idx="2"/>
          </p:nvPr>
        </p:nvSpPr>
        <p:spPr>
          <a:xfrm>
            <a:off x="4211340" y="987427"/>
            <a:ext cx="5014913" cy="4873625"/>
          </a:xfrm>
          <a:prstGeom prst="rect">
            <a:avLst/>
          </a:prstGeom>
          <a:noFill/>
          <a:ln>
            <a:noFill/>
          </a:ln>
        </p:spPr>
      </p:sp>
      <p:sp>
        <p:nvSpPr>
          <p:cNvPr id="68" name="Google Shape;68;p22"/>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2.emf"/><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8" name="Google Shape;368;p48"/>
          <p:cNvSpPr/>
          <p:nvPr/>
        </p:nvSpPr>
        <p:spPr>
          <a:xfrm>
            <a:off x="3268731" y="5225555"/>
            <a:ext cx="5445805" cy="954419"/>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74283" tIns="37131" rIns="74283" bIns="37131" anchor="ctr" anchorCtr="0">
            <a:noAutofit/>
          </a:bodyPr>
          <a:lstStyle/>
          <a:p>
            <a:pPr algn="ctr"/>
            <a:endParaRPr sz="1326" dirty="0">
              <a:solidFill>
                <a:schemeClr val="lt1"/>
              </a:solidFill>
              <a:latin typeface="Noto Sans JP" panose="020B0600070205080204" charset="-128"/>
              <a:ea typeface="Noto Sans JP" panose="020B0600070205080204" charset="-128"/>
            </a:endParaRPr>
          </a:p>
        </p:txBody>
      </p:sp>
      <p:sp>
        <p:nvSpPr>
          <p:cNvPr id="370" name="Google Shape;370;p48"/>
          <p:cNvSpPr txBox="1"/>
          <p:nvPr/>
        </p:nvSpPr>
        <p:spPr>
          <a:xfrm>
            <a:off x="285032" y="1174760"/>
            <a:ext cx="8163105" cy="375069"/>
          </a:xfrm>
          <a:prstGeom prst="rect">
            <a:avLst/>
          </a:prstGeom>
          <a:noFill/>
          <a:ln>
            <a:noFill/>
          </a:ln>
        </p:spPr>
        <p:txBody>
          <a:bodyPr spcFirstLastPara="1" wrap="square" lIns="74283" tIns="37131" rIns="74283" bIns="37131" anchor="t" anchorCtr="0">
            <a:spAutoFit/>
          </a:bodyPr>
          <a:lstStyle/>
          <a:p>
            <a:r>
              <a:rPr lang="ja-JP" altLang="en-US" sz="1950" dirty="0">
                <a:latin typeface="Noto Sans JP" panose="020B0600070205080204" charset="-128"/>
                <a:ea typeface="Noto Sans JP" panose="020B0600070205080204" charset="-128"/>
              </a:rPr>
              <a:t>価格が</a:t>
            </a:r>
            <a:r>
              <a:rPr lang="ja-JP" altLang="en-US" sz="1950" dirty="0">
                <a:solidFill>
                  <a:srgbClr val="FF0000"/>
                </a:solidFill>
                <a:latin typeface="Noto Sans JP" panose="020B0600070205080204" charset="-128"/>
                <a:ea typeface="Noto Sans JP" panose="020B0600070205080204" charset="-128"/>
              </a:rPr>
              <a:t>上下</a:t>
            </a:r>
            <a:r>
              <a:rPr lang="ja-JP" altLang="en-US" sz="1950" dirty="0">
                <a:latin typeface="Noto Sans JP" panose="020B0600070205080204" charset="-128"/>
                <a:ea typeface="Noto Sans JP" panose="020B0600070205080204" charset="-128"/>
              </a:rPr>
              <a:t>する商品を</a:t>
            </a:r>
            <a:r>
              <a:rPr lang="ja-JP" altLang="en-US" sz="1950" dirty="0">
                <a:solidFill>
                  <a:srgbClr val="FF0000"/>
                </a:solidFill>
                <a:latin typeface="Noto Sans JP" panose="020B0600070205080204" charset="-128"/>
                <a:ea typeface="Noto Sans JP" panose="020B0600070205080204" charset="-128"/>
              </a:rPr>
              <a:t>一定の金額</a:t>
            </a:r>
            <a:r>
              <a:rPr lang="ja-JP" altLang="en-US" sz="1950" dirty="0">
                <a:latin typeface="Noto Sans JP" panose="020B0600070205080204" charset="-128"/>
                <a:ea typeface="Noto Sans JP" panose="020B0600070205080204" charset="-128"/>
              </a:rPr>
              <a:t>で定期的に買い続ける手法。</a:t>
            </a:r>
            <a:endParaRPr sz="1950" dirty="0">
              <a:latin typeface="Noto Sans JP" panose="020B0600070205080204" charset="-128"/>
              <a:ea typeface="Noto Sans JP" panose="020B0600070205080204" charset="-128"/>
            </a:endParaRPr>
          </a:p>
        </p:txBody>
      </p:sp>
      <p:sp>
        <p:nvSpPr>
          <p:cNvPr id="465" name="Google Shape;259;p15">
            <a:extLst>
              <a:ext uri="{FF2B5EF4-FFF2-40B4-BE49-F238E27FC236}">
                <a16:creationId xmlns:a16="http://schemas.microsoft.com/office/drawing/2014/main" id="{33BE6433-9BCB-782D-7060-37FFC3FEB50F}"/>
              </a:ext>
            </a:extLst>
          </p:cNvPr>
          <p:cNvSpPr txBox="1">
            <a:spLocks noGrp="1"/>
          </p:cNvSpPr>
          <p:nvPr>
            <p:ph type="ftr" idx="11"/>
          </p:nvPr>
        </p:nvSpPr>
        <p:spPr>
          <a:xfrm>
            <a:off x="3161502" y="6227123"/>
            <a:ext cx="3343275" cy="421735"/>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sp>
        <p:nvSpPr>
          <p:cNvPr id="367" name="Google Shape;367;p48"/>
          <p:cNvSpPr/>
          <p:nvPr/>
        </p:nvSpPr>
        <p:spPr>
          <a:xfrm>
            <a:off x="6917982" y="2604245"/>
            <a:ext cx="1710694" cy="2301835"/>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74283" tIns="37131" rIns="74283" bIns="37131" anchor="ctr" anchorCtr="0">
            <a:noAutofit/>
          </a:bodyPr>
          <a:lstStyle/>
          <a:p>
            <a:pPr algn="ctr"/>
            <a:endParaRPr sz="1326" dirty="0">
              <a:solidFill>
                <a:schemeClr val="lt1"/>
              </a:solidFill>
              <a:latin typeface="Noto Sans JP" panose="020B0600070205080204" charset="-128"/>
              <a:ea typeface="Noto Sans JP" panose="020B0600070205080204" charset="-128"/>
            </a:endParaRPr>
          </a:p>
        </p:txBody>
      </p:sp>
      <p:graphicFrame>
        <p:nvGraphicFramePr>
          <p:cNvPr id="371" name="Google Shape;371;p48"/>
          <p:cNvGraphicFramePr/>
          <p:nvPr/>
        </p:nvGraphicFramePr>
        <p:xfrm>
          <a:off x="285033" y="1602298"/>
          <a:ext cx="9307898" cy="4239612"/>
        </p:xfrm>
        <a:graphic>
          <a:graphicData uri="http://schemas.openxmlformats.org/drawingml/2006/table">
            <a:tbl>
              <a:tblPr firstRow="1" bandRow="1">
                <a:tableStyleId>{00A15C55-8517-42AA-B614-E9B94910E393}</a:tableStyleId>
              </a:tblPr>
              <a:tblGrid>
                <a:gridCol w="1369083">
                  <a:extLst>
                    <a:ext uri="{9D8B030D-6E8A-4147-A177-3AD203B41FA5}">
                      <a16:colId xmlns:a16="http://schemas.microsoft.com/office/drawing/2014/main" val="20000"/>
                    </a:ext>
                  </a:extLst>
                </a:gridCol>
                <a:gridCol w="1224234">
                  <a:extLst>
                    <a:ext uri="{9D8B030D-6E8A-4147-A177-3AD203B41FA5}">
                      <a16:colId xmlns:a16="http://schemas.microsoft.com/office/drawing/2014/main" val="20001"/>
                    </a:ext>
                  </a:extLst>
                </a:gridCol>
                <a:gridCol w="1144792">
                  <a:extLst>
                    <a:ext uri="{9D8B030D-6E8A-4147-A177-3AD203B41FA5}">
                      <a16:colId xmlns:a16="http://schemas.microsoft.com/office/drawing/2014/main" val="20002"/>
                    </a:ext>
                  </a:extLst>
                </a:gridCol>
                <a:gridCol w="1172823">
                  <a:extLst>
                    <a:ext uri="{9D8B030D-6E8A-4147-A177-3AD203B41FA5}">
                      <a16:colId xmlns:a16="http://schemas.microsoft.com/office/drawing/2014/main" val="20003"/>
                    </a:ext>
                  </a:extLst>
                </a:gridCol>
                <a:gridCol w="1196203">
                  <a:extLst>
                    <a:ext uri="{9D8B030D-6E8A-4147-A177-3AD203B41FA5}">
                      <a16:colId xmlns:a16="http://schemas.microsoft.com/office/drawing/2014/main" val="20004"/>
                    </a:ext>
                  </a:extLst>
                </a:gridCol>
                <a:gridCol w="1210219">
                  <a:extLst>
                    <a:ext uri="{9D8B030D-6E8A-4147-A177-3AD203B41FA5}">
                      <a16:colId xmlns:a16="http://schemas.microsoft.com/office/drawing/2014/main" val="20005"/>
                    </a:ext>
                  </a:extLst>
                </a:gridCol>
                <a:gridCol w="1990544">
                  <a:extLst>
                    <a:ext uri="{9D8B030D-6E8A-4147-A177-3AD203B41FA5}">
                      <a16:colId xmlns:a16="http://schemas.microsoft.com/office/drawing/2014/main" val="20006"/>
                    </a:ext>
                  </a:extLst>
                </a:gridCol>
              </a:tblGrid>
              <a:tr h="376067">
                <a:tc>
                  <a:txBody>
                    <a:bodyPr/>
                    <a:lstStyle/>
                    <a:p>
                      <a:pPr marL="0" marR="0" lvl="0" indent="0" algn="l" rtl="0">
                        <a:lnSpc>
                          <a:spcPct val="100000"/>
                        </a:lnSpc>
                        <a:spcBef>
                          <a:spcPts val="0"/>
                        </a:spcBef>
                        <a:spcAft>
                          <a:spcPts val="0"/>
                        </a:spcAft>
                        <a:buNone/>
                      </a:pPr>
                      <a:endParaRPr sz="11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r>
                        <a:rPr lang="ja-JP" sz="1100" u="none" strike="noStrike" cap="none" dirty="0">
                          <a:latin typeface="Noto Sans JP" panose="020B0600070205080204" charset="-128"/>
                          <a:ea typeface="Noto Sans JP" panose="020B0600070205080204" charset="-128"/>
                        </a:rPr>
                        <a:t>８月</a:t>
                      </a:r>
                      <a:endParaRPr sz="1100" dirty="0">
                        <a:latin typeface="Noto Sans JP" panose="020B0600070205080204" charset="-128"/>
                        <a:ea typeface="Noto Sans JP" panose="020B0600070205080204" charset="-128"/>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1100" u="none" strike="noStrike" cap="none" dirty="0">
                          <a:latin typeface="Noto Sans JP" panose="020B0600070205080204" charset="-128"/>
                          <a:ea typeface="Noto Sans JP" panose="020B0600070205080204" charset="-128"/>
                        </a:rPr>
                        <a:t>９月</a:t>
                      </a:r>
                      <a:endParaRPr sz="1100" u="none" strike="noStrike" cap="none" dirty="0">
                        <a:latin typeface="Noto Sans JP" panose="020B0600070205080204" charset="-128"/>
                        <a:ea typeface="Noto Sans JP" panose="020B0600070205080204" charset="-128"/>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1100" u="none" strike="noStrike" cap="none" dirty="0">
                          <a:latin typeface="Noto Sans JP" panose="020B0600070205080204" charset="-128"/>
                          <a:ea typeface="Noto Sans JP" panose="020B0600070205080204" charset="-128"/>
                        </a:rPr>
                        <a:t>10月</a:t>
                      </a:r>
                      <a:endParaRPr sz="1100" dirty="0">
                        <a:latin typeface="Noto Sans JP" panose="020B0600070205080204" charset="-128"/>
                        <a:ea typeface="Noto Sans JP" panose="020B0600070205080204" charset="-128"/>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1100" u="none" strike="noStrike" cap="none" dirty="0">
                          <a:latin typeface="Noto Sans JP" panose="020B0600070205080204" charset="-128"/>
                          <a:ea typeface="Noto Sans JP" panose="020B0600070205080204" charset="-128"/>
                        </a:rPr>
                        <a:t>11月</a:t>
                      </a:r>
                      <a:endParaRPr sz="1100" dirty="0">
                        <a:latin typeface="Noto Sans JP" panose="020B0600070205080204" charset="-128"/>
                        <a:ea typeface="Noto Sans JP" panose="020B0600070205080204" charset="-128"/>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1100" u="none" strike="noStrike" cap="none" dirty="0">
                          <a:latin typeface="Noto Sans JP" panose="020B0600070205080204" charset="-128"/>
                          <a:ea typeface="Noto Sans JP" panose="020B0600070205080204" charset="-128"/>
                        </a:rPr>
                        <a:t>12月</a:t>
                      </a:r>
                      <a:endParaRPr sz="1100" dirty="0">
                        <a:latin typeface="Noto Sans JP" panose="020B0600070205080204" charset="-128"/>
                        <a:ea typeface="Noto Sans JP" panose="020B0600070205080204" charset="-128"/>
                      </a:endParaRPr>
                    </a:p>
                  </a:txBody>
                  <a:tcPr marL="74303" marR="74303" marT="37152" marB="37152" anchor="ctr"/>
                </a:tc>
                <a:tc rowSpan="2">
                  <a:txBody>
                    <a:bodyPr/>
                    <a:lstStyle/>
                    <a:p>
                      <a:pPr marL="0" marR="0" lvl="0" indent="0" algn="ctr" rtl="0">
                        <a:lnSpc>
                          <a:spcPct val="100000"/>
                        </a:lnSpc>
                        <a:spcBef>
                          <a:spcPts val="0"/>
                        </a:spcBef>
                        <a:spcAft>
                          <a:spcPts val="0"/>
                        </a:spcAft>
                        <a:buNone/>
                      </a:pPr>
                      <a:r>
                        <a:rPr lang="ja-JP" sz="2300" u="none" strike="noStrike" cap="none" dirty="0"/>
                        <a:t>５ｹ月後</a:t>
                      </a:r>
                      <a:endParaRPr sz="2300" u="none" strike="noStrike" cap="none" dirty="0"/>
                    </a:p>
                    <a:p>
                      <a:pPr marL="0" marR="0" lvl="0" indent="0" algn="ctr" rtl="0">
                        <a:lnSpc>
                          <a:spcPct val="100000"/>
                        </a:lnSpc>
                        <a:spcBef>
                          <a:spcPts val="0"/>
                        </a:spcBef>
                        <a:spcAft>
                          <a:spcPts val="0"/>
                        </a:spcAft>
                        <a:buNone/>
                      </a:pPr>
                      <a:r>
                        <a:rPr lang="ja-JP" sz="2300" u="none" strike="noStrike" cap="none" dirty="0"/>
                        <a:t>の結果</a:t>
                      </a:r>
                      <a:endParaRPr sz="1100" dirty="0"/>
                    </a:p>
                  </a:txBody>
                  <a:tcPr marL="74303" marR="74303" marT="37152" marB="37152" anchor="ctr"/>
                </a:tc>
                <a:extLst>
                  <a:ext uri="{0D108BD9-81ED-4DB2-BD59-A6C34878D82A}">
                    <a16:rowId xmlns:a16="http://schemas.microsoft.com/office/drawing/2014/main" val="10000"/>
                  </a:ext>
                </a:extLst>
              </a:tr>
              <a:tr h="667715">
                <a:tc>
                  <a:txBody>
                    <a:bodyPr/>
                    <a:lstStyle/>
                    <a:p>
                      <a:pPr marL="0" marR="0" lvl="0" indent="0" algn="ctr" rtl="0">
                        <a:lnSpc>
                          <a:spcPct val="100000"/>
                        </a:lnSpc>
                        <a:spcBef>
                          <a:spcPts val="0"/>
                        </a:spcBef>
                        <a:spcAft>
                          <a:spcPts val="0"/>
                        </a:spcAft>
                        <a:buNone/>
                      </a:pPr>
                      <a:r>
                        <a:rPr lang="ja-JP" altLang="en-US" sz="1600" b="1" u="none" strike="noStrike" cap="none" dirty="0">
                          <a:latin typeface="Noto Sans JP" panose="020B0600070205080204" charset="-128"/>
                          <a:ea typeface="Noto Sans JP" panose="020B0600070205080204" charset="-128"/>
                          <a:sym typeface="Arial"/>
                        </a:rPr>
                        <a:t>みかん</a:t>
                      </a:r>
                      <a:endParaRPr sz="1600" b="1" u="none" strike="noStrike" cap="none" dirty="0">
                        <a:latin typeface="Noto Sans JP" panose="020B0600070205080204" charset="-128"/>
                        <a:ea typeface="Noto Sans JP" panose="020B0600070205080204" charset="-128"/>
                        <a:sym typeface="Arial"/>
                      </a:endParaRPr>
                    </a:p>
                    <a:p>
                      <a:pPr marL="0" marR="0" lvl="0" indent="0" algn="ctr" rtl="0">
                        <a:lnSpc>
                          <a:spcPct val="100000"/>
                        </a:lnSpc>
                        <a:spcBef>
                          <a:spcPts val="0"/>
                        </a:spcBef>
                        <a:spcAft>
                          <a:spcPts val="0"/>
                        </a:spcAft>
                        <a:buNone/>
                      </a:pPr>
                      <a:r>
                        <a:rPr lang="ja-JP" sz="1600" b="1" u="none" strike="noStrike" cap="none" dirty="0">
                          <a:latin typeface="Noto Sans JP" panose="020B0600070205080204" charset="-128"/>
                          <a:ea typeface="Noto Sans JP" panose="020B0600070205080204" charset="-128"/>
                          <a:sym typeface="Arial"/>
                        </a:rPr>
                        <a:t>の単価</a:t>
                      </a:r>
                      <a:endParaRPr sz="1100" b="1" dirty="0">
                        <a:latin typeface="Noto Sans JP" panose="020B0600070205080204" charset="-128"/>
                        <a:ea typeface="Noto Sans JP" panose="020B0600070205080204" charset="-128"/>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2300" u="none" strike="noStrike" cap="none" dirty="0">
                          <a:sym typeface="Arial"/>
                        </a:rPr>
                        <a:t>400</a:t>
                      </a:r>
                      <a:r>
                        <a:rPr lang="ja-JP" sz="1600" u="none" strike="noStrike" cap="none" dirty="0">
                          <a:sym typeface="Arial"/>
                        </a:rPr>
                        <a:t>円</a:t>
                      </a:r>
                      <a:endParaRPr sz="2300" u="none" strike="noStrike" cap="none" dirty="0">
                        <a:latin typeface="Noto Sans JP" panose="020B0600070205080204" charset="-128"/>
                        <a:ea typeface="Noto Sans JP" panose="020B0600070205080204" charset="-128"/>
                        <a:cs typeface="Arial"/>
                        <a:sym typeface="Arial"/>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2300" u="none" strike="noStrike" cap="none" dirty="0">
                          <a:sym typeface="Arial"/>
                        </a:rPr>
                        <a:t>200</a:t>
                      </a:r>
                      <a:r>
                        <a:rPr lang="ja-JP" sz="1600" u="none" strike="noStrike" cap="none" dirty="0">
                          <a:sym typeface="Arial"/>
                        </a:rPr>
                        <a:t>円</a:t>
                      </a:r>
                      <a:endParaRPr sz="2300" u="none" strike="noStrike" cap="none" dirty="0">
                        <a:latin typeface="Noto Sans JP" panose="020B0600070205080204" charset="-128"/>
                        <a:ea typeface="Noto Sans JP" panose="020B0600070205080204" charset="-128"/>
                        <a:cs typeface="Arial"/>
                        <a:sym typeface="Arial"/>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2300" u="none" strike="noStrike" cap="none" dirty="0">
                          <a:sym typeface="Arial"/>
                        </a:rPr>
                        <a:t>100</a:t>
                      </a:r>
                      <a:r>
                        <a:rPr lang="ja-JP" sz="1600" u="none" strike="noStrike" cap="none" dirty="0">
                          <a:sym typeface="Arial"/>
                        </a:rPr>
                        <a:t>円</a:t>
                      </a:r>
                      <a:endParaRPr sz="2300" u="none" strike="noStrike" cap="none" dirty="0">
                        <a:latin typeface="Noto Sans JP" panose="020B0600070205080204" charset="-128"/>
                        <a:ea typeface="Noto Sans JP" panose="020B0600070205080204" charset="-128"/>
                        <a:cs typeface="Arial"/>
                        <a:sym typeface="Arial"/>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2300" u="none" strike="noStrike" cap="none" dirty="0">
                          <a:sym typeface="Arial"/>
                        </a:rPr>
                        <a:t>100</a:t>
                      </a:r>
                      <a:r>
                        <a:rPr lang="ja-JP" sz="1600" u="none" strike="noStrike" cap="none" dirty="0">
                          <a:sym typeface="Arial"/>
                        </a:rPr>
                        <a:t>円</a:t>
                      </a:r>
                      <a:endParaRPr sz="2300" u="none" strike="noStrike" cap="none" dirty="0">
                        <a:latin typeface="Noto Sans JP" panose="020B0600070205080204" charset="-128"/>
                        <a:ea typeface="Noto Sans JP" panose="020B0600070205080204" charset="-128"/>
                        <a:cs typeface="Arial"/>
                        <a:sym typeface="Arial"/>
                      </a:endParaRPr>
                    </a:p>
                  </a:txBody>
                  <a:tcPr marL="74303" marR="74303" marT="37152" marB="37152" anchor="ctr"/>
                </a:tc>
                <a:tc>
                  <a:txBody>
                    <a:bodyPr/>
                    <a:lstStyle/>
                    <a:p>
                      <a:pPr marL="0" marR="0" lvl="0" indent="0" algn="ctr" rtl="0">
                        <a:lnSpc>
                          <a:spcPct val="100000"/>
                        </a:lnSpc>
                        <a:spcBef>
                          <a:spcPts val="0"/>
                        </a:spcBef>
                        <a:spcAft>
                          <a:spcPts val="0"/>
                        </a:spcAft>
                        <a:buNone/>
                      </a:pPr>
                      <a:r>
                        <a:rPr lang="ja-JP" sz="2300" u="none" strike="noStrike" cap="none" dirty="0">
                          <a:sym typeface="Arial"/>
                        </a:rPr>
                        <a:t>200</a:t>
                      </a:r>
                      <a:r>
                        <a:rPr lang="ja-JP" sz="1600" u="none" strike="noStrike" cap="none" dirty="0">
                          <a:sym typeface="Arial"/>
                        </a:rPr>
                        <a:t>円</a:t>
                      </a:r>
                      <a:endParaRPr sz="2300" u="none" strike="noStrike" cap="none" dirty="0">
                        <a:latin typeface="Noto Sans JP" panose="020B0600070205080204" charset="-128"/>
                        <a:ea typeface="Noto Sans JP" panose="020B0600070205080204" charset="-128"/>
                        <a:cs typeface="Arial"/>
                        <a:sym typeface="Arial"/>
                      </a:endParaRPr>
                    </a:p>
                  </a:txBody>
                  <a:tcPr marL="74303" marR="74303" marT="37152" marB="37152" anchor="ctr"/>
                </a:tc>
                <a:tc vMerge="1">
                  <a:txBody>
                    <a:bodyPr/>
                    <a:lstStyle/>
                    <a:p>
                      <a:endParaRPr lang="ja-JP"/>
                    </a:p>
                  </a:txBody>
                  <a:tcPr/>
                </a:tc>
                <a:extLst>
                  <a:ext uri="{0D108BD9-81ED-4DB2-BD59-A6C34878D82A}">
                    <a16:rowId xmlns:a16="http://schemas.microsoft.com/office/drawing/2014/main" val="10001"/>
                  </a:ext>
                </a:extLst>
              </a:tr>
              <a:tr h="760663">
                <a:tc rowSpan="2">
                  <a:txBody>
                    <a:bodyPr/>
                    <a:lstStyle/>
                    <a:p>
                      <a:pPr marL="0" marR="0" lvl="0" indent="0" algn="ctr" rtl="0">
                        <a:lnSpc>
                          <a:spcPct val="100000"/>
                        </a:lnSpc>
                        <a:spcBef>
                          <a:spcPts val="0"/>
                        </a:spcBef>
                        <a:spcAft>
                          <a:spcPts val="0"/>
                        </a:spcAft>
                        <a:buNone/>
                      </a:pPr>
                      <a:r>
                        <a:rPr lang="en-US" sz="1100" b="1" u="none" strike="noStrike" cap="none" dirty="0">
                          <a:latin typeface="Noto Sans JP" panose="020B0600070205080204" charset="-128"/>
                          <a:ea typeface="Noto Sans JP" panose="020B0600070205080204" charset="-128"/>
                        </a:rPr>
                        <a:t>A</a:t>
                      </a:r>
                      <a:r>
                        <a:rPr lang="ja-JP" altLang="en-US" sz="1100" b="1" u="none" strike="noStrike" cap="none" dirty="0">
                          <a:latin typeface="Noto Sans JP" panose="020B0600070205080204" charset="-128"/>
                          <a:ea typeface="Noto Sans JP" panose="020B0600070205080204" charset="-128"/>
                        </a:rPr>
                        <a:t>さん</a:t>
                      </a:r>
                      <a:endParaRPr lang="en-US" altLang="ja-JP"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altLang="ja-JP"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en-US" altLang="ja-JP"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r>
                        <a:rPr lang="ja-JP" altLang="en-US" sz="1000" b="1" u="none" strike="noStrike" cap="none" dirty="0">
                          <a:latin typeface="Noto Sans JP" panose="020B0600070205080204" charset="-128"/>
                          <a:ea typeface="Noto Sans JP" panose="020B0600070205080204" charset="-128"/>
                        </a:rPr>
                        <a:t>毎月</a:t>
                      </a:r>
                      <a:r>
                        <a:rPr lang="en-US" altLang="ja-JP" sz="1000" b="1" u="none" strike="noStrike" cap="none" dirty="0">
                          <a:latin typeface="Noto Sans JP" panose="020B0600070205080204" charset="-128"/>
                          <a:ea typeface="Noto Sans JP" panose="020B0600070205080204" charset="-128"/>
                        </a:rPr>
                        <a:t>10</a:t>
                      </a:r>
                      <a:r>
                        <a:rPr lang="ja-JP" altLang="en-US" sz="1000" b="1" u="none" strike="noStrike" cap="none" dirty="0">
                          <a:latin typeface="Noto Sans JP" panose="020B0600070205080204" charset="-128"/>
                          <a:ea typeface="Noto Sans JP" panose="020B0600070205080204" charset="-128"/>
                        </a:rPr>
                        <a:t>個購入</a:t>
                      </a:r>
                      <a:endParaRPr sz="10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extLst>
                  <a:ext uri="{0D108BD9-81ED-4DB2-BD59-A6C34878D82A}">
                    <a16:rowId xmlns:a16="http://schemas.microsoft.com/office/drawing/2014/main" val="10002"/>
                  </a:ext>
                </a:extLst>
              </a:tr>
              <a:tr h="760663">
                <a:tc vMerge="1">
                  <a:txBody>
                    <a:bodyPr/>
                    <a:lstStyle/>
                    <a:p>
                      <a:endParaRPr lang="ja-JP"/>
                    </a:p>
                  </a:txBody>
                  <a:tcPr/>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b="1" u="none" strike="noStrike" cap="none" dirty="0">
                        <a:latin typeface="Noto Sans JP" panose="020B0600070205080204" charset="-128"/>
                        <a:ea typeface="Noto Sans JP" panose="020B0600070205080204" charset="-128"/>
                      </a:endParaRPr>
                    </a:p>
                  </a:txBody>
                  <a:tcPr marL="74303" marR="74303" marT="37152" marB="37152"/>
                </a:tc>
                <a:extLst>
                  <a:ext uri="{0D108BD9-81ED-4DB2-BD59-A6C34878D82A}">
                    <a16:rowId xmlns:a16="http://schemas.microsoft.com/office/drawing/2014/main" val="10003"/>
                  </a:ext>
                </a:extLst>
              </a:tr>
              <a:tr h="826089">
                <a:tc rowSpan="2">
                  <a:txBody>
                    <a:bodyPr/>
                    <a:lstStyle/>
                    <a:p>
                      <a:pPr marL="0" marR="0" lvl="0" indent="0" algn="ctr" rtl="0">
                        <a:lnSpc>
                          <a:spcPct val="100000"/>
                        </a:lnSpc>
                        <a:spcBef>
                          <a:spcPts val="0"/>
                        </a:spcBef>
                        <a:spcAft>
                          <a:spcPts val="0"/>
                        </a:spcAft>
                        <a:buNone/>
                      </a:pPr>
                      <a:r>
                        <a:rPr lang="en-US" altLang="ja-JP" sz="1100" b="1" u="none" strike="noStrike" cap="none" dirty="0">
                          <a:latin typeface="Noto Sans JP" panose="020B0600070205080204" charset="-128"/>
                          <a:ea typeface="Noto Sans JP" panose="020B0600070205080204" charset="-128"/>
                        </a:rPr>
                        <a:t>B</a:t>
                      </a:r>
                      <a:r>
                        <a:rPr lang="ja-JP" altLang="en-US" sz="1100" b="1" u="none" strike="noStrike" cap="none" dirty="0">
                          <a:latin typeface="Noto Sans JP" panose="020B0600070205080204" charset="-128"/>
                          <a:ea typeface="Noto Sans JP" panose="020B0600070205080204" charset="-128"/>
                        </a:rPr>
                        <a:t>さん</a:t>
                      </a: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endParaRPr lang="ja-JP" altLang="en-US" sz="11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r>
                        <a:rPr lang="ja-JP" altLang="en-US" sz="1000" b="1" u="none" strike="noStrike" cap="none" dirty="0">
                          <a:latin typeface="Noto Sans JP" panose="020B0600070205080204" charset="-128"/>
                          <a:ea typeface="Noto Sans JP" panose="020B0600070205080204" charset="-128"/>
                        </a:rPr>
                        <a:t>毎月</a:t>
                      </a:r>
                      <a:r>
                        <a:rPr lang="en-US" altLang="ja-JP" sz="1000" b="1" u="none" strike="noStrike" cap="none" dirty="0">
                          <a:latin typeface="Noto Sans JP" panose="020B0600070205080204" charset="-128"/>
                          <a:ea typeface="Noto Sans JP" panose="020B0600070205080204" charset="-128"/>
                        </a:rPr>
                        <a:t>2,000</a:t>
                      </a:r>
                      <a:r>
                        <a:rPr lang="ja-JP" altLang="en-US" sz="1000" b="1" u="none" strike="noStrike" cap="none" dirty="0">
                          <a:latin typeface="Noto Sans JP" panose="020B0600070205080204" charset="-128"/>
                          <a:ea typeface="Noto Sans JP" panose="020B0600070205080204" charset="-128"/>
                        </a:rPr>
                        <a:t>円分購入</a:t>
                      </a:r>
                      <a:endParaRPr lang="en-US" altLang="ja-JP" sz="1000" b="1" u="none" strike="noStrike" cap="none" dirty="0">
                        <a:latin typeface="Noto Sans JP" panose="020B0600070205080204" charset="-128"/>
                        <a:ea typeface="Noto Sans JP" panose="020B0600070205080204" charset="-128"/>
                      </a:endParaRPr>
                    </a:p>
                    <a:p>
                      <a:pPr marL="0" marR="0" lvl="0" indent="0" algn="ctr" rtl="0">
                        <a:lnSpc>
                          <a:spcPct val="100000"/>
                        </a:lnSpc>
                        <a:spcBef>
                          <a:spcPts val="0"/>
                        </a:spcBef>
                        <a:spcAft>
                          <a:spcPts val="0"/>
                        </a:spcAft>
                        <a:buNone/>
                      </a:pPr>
                      <a:r>
                        <a:rPr lang="ja-JP" altLang="en-US" sz="900" b="1" u="none" strike="noStrike" cap="none" dirty="0">
                          <a:latin typeface="Noto Sans JP" panose="020B0600070205080204" charset="-128"/>
                          <a:ea typeface="Noto Sans JP" panose="020B0600070205080204" charset="-128"/>
                        </a:rPr>
                        <a:t>（ドル・コスト平均法）</a:t>
                      </a:r>
                      <a:endParaRPr sz="900" b="1"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600" u="none" strike="noStrike" cap="none" dirty="0">
                        <a:latin typeface="Noto Sans JP" panose="020B0600070205080204" charset="-128"/>
                        <a:ea typeface="Noto Sans JP" panose="020B0600070205080204" charset="-128"/>
                      </a:endParaRPr>
                    </a:p>
                  </a:txBody>
                  <a:tcPr marL="74303" marR="74303" marT="37152" marB="37152"/>
                </a:tc>
                <a:extLst>
                  <a:ext uri="{0D108BD9-81ED-4DB2-BD59-A6C34878D82A}">
                    <a16:rowId xmlns:a16="http://schemas.microsoft.com/office/drawing/2014/main" val="10004"/>
                  </a:ext>
                </a:extLst>
              </a:tr>
              <a:tr h="826089">
                <a:tc vMerge="1">
                  <a:txBody>
                    <a:bodyPr/>
                    <a:lstStyle/>
                    <a:p>
                      <a:endParaRPr lang="ja-JP"/>
                    </a:p>
                  </a:txBody>
                  <a:tcPr/>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tc>
                  <a:txBody>
                    <a:bodyPr/>
                    <a:lstStyle/>
                    <a:p>
                      <a:pPr marL="0" marR="0" lvl="0" indent="0" algn="ctr" rtl="0">
                        <a:lnSpc>
                          <a:spcPct val="100000"/>
                        </a:lnSpc>
                        <a:spcBef>
                          <a:spcPts val="0"/>
                        </a:spcBef>
                        <a:spcAft>
                          <a:spcPts val="0"/>
                        </a:spcAft>
                        <a:buNone/>
                      </a:pPr>
                      <a:endParaRPr sz="1500" u="none" strike="noStrike" cap="none" dirty="0">
                        <a:latin typeface="Noto Sans JP" panose="020B0600070205080204" charset="-128"/>
                        <a:ea typeface="Noto Sans JP" panose="020B0600070205080204" charset="-128"/>
                      </a:endParaRPr>
                    </a:p>
                  </a:txBody>
                  <a:tcPr marL="74303" marR="74303" marT="37152" marB="37152"/>
                </a:tc>
                <a:extLst>
                  <a:ext uri="{0D108BD9-81ED-4DB2-BD59-A6C34878D82A}">
                    <a16:rowId xmlns:a16="http://schemas.microsoft.com/office/drawing/2014/main" val="10005"/>
                  </a:ext>
                </a:extLst>
              </a:tr>
            </a:tbl>
          </a:graphicData>
        </a:graphic>
      </p:graphicFrame>
      <p:pic>
        <p:nvPicPr>
          <p:cNvPr id="363" name="図 362">
            <a:extLst>
              <a:ext uri="{FF2B5EF4-FFF2-40B4-BE49-F238E27FC236}">
                <a16:creationId xmlns:a16="http://schemas.microsoft.com/office/drawing/2014/main" id="{EB9FFF8D-3D72-E60A-FE55-9C804118AB42}"/>
              </a:ext>
            </a:extLst>
          </p:cNvPr>
          <p:cNvPicPr>
            <a:picLocks noChangeAspect="1"/>
          </p:cNvPicPr>
          <p:nvPr/>
        </p:nvPicPr>
        <p:blipFill>
          <a:blip r:embed="rId3"/>
          <a:stretch>
            <a:fillRect/>
          </a:stretch>
        </p:blipFill>
        <p:spPr>
          <a:xfrm>
            <a:off x="695828" y="4453794"/>
            <a:ext cx="600781" cy="925648"/>
          </a:xfrm>
          <a:prstGeom prst="rect">
            <a:avLst/>
          </a:prstGeom>
        </p:spPr>
      </p:pic>
      <p:pic>
        <p:nvPicPr>
          <p:cNvPr id="375" name="図 374">
            <a:extLst>
              <a:ext uri="{FF2B5EF4-FFF2-40B4-BE49-F238E27FC236}">
                <a16:creationId xmlns:a16="http://schemas.microsoft.com/office/drawing/2014/main" id="{178452DA-A347-AC04-AAAE-7E8EEF1ADED2}"/>
              </a:ext>
            </a:extLst>
          </p:cNvPr>
          <p:cNvPicPr>
            <a:picLocks noChangeAspect="1"/>
          </p:cNvPicPr>
          <p:nvPr/>
        </p:nvPicPr>
        <p:blipFill>
          <a:blip r:embed="rId4"/>
          <a:stretch>
            <a:fillRect/>
          </a:stretch>
        </p:blipFill>
        <p:spPr>
          <a:xfrm>
            <a:off x="696506" y="2934867"/>
            <a:ext cx="599424" cy="894662"/>
          </a:xfrm>
          <a:prstGeom prst="rect">
            <a:avLst/>
          </a:prstGeom>
        </p:spPr>
      </p:pic>
      <p:sp>
        <p:nvSpPr>
          <p:cNvPr id="493" name="Google Shape;417;p49">
            <a:extLst>
              <a:ext uri="{FF2B5EF4-FFF2-40B4-BE49-F238E27FC236}">
                <a16:creationId xmlns:a16="http://schemas.microsoft.com/office/drawing/2014/main" id="{F8F374DF-8308-4E0E-3CBE-636C2031EDA5}"/>
              </a:ext>
            </a:extLst>
          </p:cNvPr>
          <p:cNvSpPr txBox="1"/>
          <p:nvPr/>
        </p:nvSpPr>
        <p:spPr>
          <a:xfrm>
            <a:off x="328987" y="780244"/>
            <a:ext cx="3731562" cy="425083"/>
          </a:xfrm>
          <a:prstGeom prst="rect">
            <a:avLst/>
          </a:prstGeom>
          <a:noFill/>
          <a:ln>
            <a:noFill/>
          </a:ln>
        </p:spPr>
        <p:txBody>
          <a:bodyPr spcFirstLastPara="1" wrap="square" lIns="74283" tIns="37131" rIns="74283" bIns="37131" anchor="t" anchorCtr="0">
            <a:spAutoFit/>
          </a:bodyPr>
          <a:lstStyle/>
          <a:p>
            <a:r>
              <a:rPr lang="ja-JP" altLang="en-US" sz="2275" b="1" dirty="0">
                <a:latin typeface="Noto Sans JP" panose="020B0600070205080204" charset="-128"/>
                <a:ea typeface="Noto Sans JP" panose="020B0600070205080204" charset="-128"/>
              </a:rPr>
              <a:t>ドル・コスト平均法</a:t>
            </a:r>
            <a:endParaRPr sz="2275" b="1" dirty="0">
              <a:latin typeface="Noto Sans JP" panose="020B0600070205080204" charset="-128"/>
              <a:ea typeface="Noto Sans JP" panose="020B0600070205080204" charset="-128"/>
            </a:endParaRPr>
          </a:p>
        </p:txBody>
      </p:sp>
      <p:grpSp>
        <p:nvGrpSpPr>
          <p:cNvPr id="31" name="グループ化 30">
            <a:extLst>
              <a:ext uri="{FF2B5EF4-FFF2-40B4-BE49-F238E27FC236}">
                <a16:creationId xmlns:a16="http://schemas.microsoft.com/office/drawing/2014/main" id="{9AE09F89-F7BE-88DC-15DC-FB4A81235FB0}"/>
              </a:ext>
            </a:extLst>
          </p:cNvPr>
          <p:cNvGrpSpPr/>
          <p:nvPr/>
        </p:nvGrpSpPr>
        <p:grpSpPr>
          <a:xfrm>
            <a:off x="1989296" y="2682812"/>
            <a:ext cx="653183" cy="652584"/>
            <a:chOff x="2448364" y="2510615"/>
            <a:chExt cx="803917" cy="803180"/>
          </a:xfrm>
        </p:grpSpPr>
        <p:pic>
          <p:nvPicPr>
            <p:cNvPr id="365" name="図 364">
              <a:extLst>
                <a:ext uri="{FF2B5EF4-FFF2-40B4-BE49-F238E27FC236}">
                  <a16:creationId xmlns:a16="http://schemas.microsoft.com/office/drawing/2014/main" id="{BE08AEA0-2793-9C33-A35C-7E369ACEC29F}"/>
                </a:ext>
              </a:extLst>
            </p:cNvPr>
            <p:cNvPicPr>
              <a:picLocks noChangeAspect="1"/>
            </p:cNvPicPr>
            <p:nvPr/>
          </p:nvPicPr>
          <p:blipFill>
            <a:blip r:embed="rId5"/>
            <a:stretch>
              <a:fillRect/>
            </a:stretch>
          </p:blipFill>
          <p:spPr>
            <a:xfrm>
              <a:off x="2549660" y="2890158"/>
              <a:ext cx="491722" cy="423637"/>
            </a:xfrm>
            <a:prstGeom prst="rect">
              <a:avLst/>
            </a:prstGeom>
          </p:spPr>
        </p:pic>
        <p:sp>
          <p:nvSpPr>
            <p:cNvPr id="2" name="Google Shape;417;p49">
              <a:extLst>
                <a:ext uri="{FF2B5EF4-FFF2-40B4-BE49-F238E27FC236}">
                  <a16:creationId xmlns:a16="http://schemas.microsoft.com/office/drawing/2014/main" id="{BF34D5BA-505B-B804-9BEF-C14CC0A167FF}"/>
                </a:ext>
              </a:extLst>
            </p:cNvPr>
            <p:cNvSpPr txBox="1"/>
            <p:nvPr/>
          </p:nvSpPr>
          <p:spPr>
            <a:xfrm>
              <a:off x="2448364" y="2510615"/>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460" name="グループ化 459">
            <a:extLst>
              <a:ext uri="{FF2B5EF4-FFF2-40B4-BE49-F238E27FC236}">
                <a16:creationId xmlns:a16="http://schemas.microsoft.com/office/drawing/2014/main" id="{F2265DE0-1C33-27F1-E34D-D38071B6104D}"/>
              </a:ext>
            </a:extLst>
          </p:cNvPr>
          <p:cNvGrpSpPr/>
          <p:nvPr/>
        </p:nvGrpSpPr>
        <p:grpSpPr>
          <a:xfrm>
            <a:off x="3192640" y="2682812"/>
            <a:ext cx="653183" cy="652584"/>
            <a:chOff x="3929403" y="2510615"/>
            <a:chExt cx="803917" cy="803180"/>
          </a:xfrm>
        </p:grpSpPr>
        <p:pic>
          <p:nvPicPr>
            <p:cNvPr id="378" name="図 377">
              <a:extLst>
                <a:ext uri="{FF2B5EF4-FFF2-40B4-BE49-F238E27FC236}">
                  <a16:creationId xmlns:a16="http://schemas.microsoft.com/office/drawing/2014/main" id="{1679AF50-6C67-AF75-D690-54E754971885}"/>
                </a:ext>
              </a:extLst>
            </p:cNvPr>
            <p:cNvPicPr>
              <a:picLocks noChangeAspect="1"/>
            </p:cNvPicPr>
            <p:nvPr/>
          </p:nvPicPr>
          <p:blipFill>
            <a:blip r:embed="rId5"/>
            <a:stretch>
              <a:fillRect/>
            </a:stretch>
          </p:blipFill>
          <p:spPr>
            <a:xfrm>
              <a:off x="4044985" y="2890158"/>
              <a:ext cx="491722" cy="423637"/>
            </a:xfrm>
            <a:prstGeom prst="rect">
              <a:avLst/>
            </a:prstGeom>
          </p:spPr>
        </p:pic>
        <p:sp>
          <p:nvSpPr>
            <p:cNvPr id="3" name="Google Shape;417;p49">
              <a:extLst>
                <a:ext uri="{FF2B5EF4-FFF2-40B4-BE49-F238E27FC236}">
                  <a16:creationId xmlns:a16="http://schemas.microsoft.com/office/drawing/2014/main" id="{355FD26D-1C5F-5256-652C-BD5D8701BB21}"/>
                </a:ext>
              </a:extLst>
            </p:cNvPr>
            <p:cNvSpPr txBox="1"/>
            <p:nvPr/>
          </p:nvSpPr>
          <p:spPr>
            <a:xfrm>
              <a:off x="3929403" y="2510615"/>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461" name="グループ化 460">
            <a:extLst>
              <a:ext uri="{FF2B5EF4-FFF2-40B4-BE49-F238E27FC236}">
                <a16:creationId xmlns:a16="http://schemas.microsoft.com/office/drawing/2014/main" id="{A78582B6-9FBD-E0B4-9B8D-60EC2B9FCCB4}"/>
              </a:ext>
            </a:extLst>
          </p:cNvPr>
          <p:cNvGrpSpPr/>
          <p:nvPr/>
        </p:nvGrpSpPr>
        <p:grpSpPr>
          <a:xfrm>
            <a:off x="4363012" y="2682812"/>
            <a:ext cx="653183" cy="652584"/>
            <a:chOff x="5369861" y="2510615"/>
            <a:chExt cx="803917" cy="803180"/>
          </a:xfrm>
        </p:grpSpPr>
        <p:pic>
          <p:nvPicPr>
            <p:cNvPr id="379" name="図 378">
              <a:extLst>
                <a:ext uri="{FF2B5EF4-FFF2-40B4-BE49-F238E27FC236}">
                  <a16:creationId xmlns:a16="http://schemas.microsoft.com/office/drawing/2014/main" id="{E89676BA-6973-DD24-6EB6-B1804FC60709}"/>
                </a:ext>
              </a:extLst>
            </p:cNvPr>
            <p:cNvPicPr>
              <a:picLocks noChangeAspect="1"/>
            </p:cNvPicPr>
            <p:nvPr/>
          </p:nvPicPr>
          <p:blipFill>
            <a:blip r:embed="rId5"/>
            <a:stretch>
              <a:fillRect/>
            </a:stretch>
          </p:blipFill>
          <p:spPr>
            <a:xfrm>
              <a:off x="5482046" y="2890158"/>
              <a:ext cx="491722" cy="423637"/>
            </a:xfrm>
            <a:prstGeom prst="rect">
              <a:avLst/>
            </a:prstGeom>
          </p:spPr>
        </p:pic>
        <p:sp>
          <p:nvSpPr>
            <p:cNvPr id="4" name="Google Shape;417;p49">
              <a:extLst>
                <a:ext uri="{FF2B5EF4-FFF2-40B4-BE49-F238E27FC236}">
                  <a16:creationId xmlns:a16="http://schemas.microsoft.com/office/drawing/2014/main" id="{080411BB-EC0F-F231-3A39-13E324077645}"/>
                </a:ext>
              </a:extLst>
            </p:cNvPr>
            <p:cNvSpPr txBox="1"/>
            <p:nvPr/>
          </p:nvSpPr>
          <p:spPr>
            <a:xfrm>
              <a:off x="5369861" y="2510615"/>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494" name="グループ化 493">
            <a:extLst>
              <a:ext uri="{FF2B5EF4-FFF2-40B4-BE49-F238E27FC236}">
                <a16:creationId xmlns:a16="http://schemas.microsoft.com/office/drawing/2014/main" id="{EA9F6A2A-5AB6-76BF-24C5-EBA71B2163C6}"/>
              </a:ext>
            </a:extLst>
          </p:cNvPr>
          <p:cNvGrpSpPr/>
          <p:nvPr/>
        </p:nvGrpSpPr>
        <p:grpSpPr>
          <a:xfrm>
            <a:off x="5551722" y="2682812"/>
            <a:ext cx="653183" cy="652584"/>
            <a:chOff x="6832888" y="2510615"/>
            <a:chExt cx="803917" cy="803180"/>
          </a:xfrm>
        </p:grpSpPr>
        <p:pic>
          <p:nvPicPr>
            <p:cNvPr id="391" name="図 390">
              <a:extLst>
                <a:ext uri="{FF2B5EF4-FFF2-40B4-BE49-F238E27FC236}">
                  <a16:creationId xmlns:a16="http://schemas.microsoft.com/office/drawing/2014/main" id="{5DDD20AC-52DC-9E31-2A6B-00C7204EDC19}"/>
                </a:ext>
              </a:extLst>
            </p:cNvPr>
            <p:cNvPicPr>
              <a:picLocks noChangeAspect="1"/>
            </p:cNvPicPr>
            <p:nvPr/>
          </p:nvPicPr>
          <p:blipFill>
            <a:blip r:embed="rId5"/>
            <a:stretch>
              <a:fillRect/>
            </a:stretch>
          </p:blipFill>
          <p:spPr>
            <a:xfrm>
              <a:off x="6969718" y="2890158"/>
              <a:ext cx="491722" cy="423637"/>
            </a:xfrm>
            <a:prstGeom prst="rect">
              <a:avLst/>
            </a:prstGeom>
          </p:spPr>
        </p:pic>
        <p:sp>
          <p:nvSpPr>
            <p:cNvPr id="5" name="Google Shape;417;p49">
              <a:extLst>
                <a:ext uri="{FF2B5EF4-FFF2-40B4-BE49-F238E27FC236}">
                  <a16:creationId xmlns:a16="http://schemas.microsoft.com/office/drawing/2014/main" id="{327A55D2-4DD2-4D87-0532-F99E5F2E9A28}"/>
                </a:ext>
              </a:extLst>
            </p:cNvPr>
            <p:cNvSpPr txBox="1"/>
            <p:nvPr/>
          </p:nvSpPr>
          <p:spPr>
            <a:xfrm>
              <a:off x="6832888" y="2510615"/>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495" name="グループ化 494">
            <a:extLst>
              <a:ext uri="{FF2B5EF4-FFF2-40B4-BE49-F238E27FC236}">
                <a16:creationId xmlns:a16="http://schemas.microsoft.com/office/drawing/2014/main" id="{FF9B1CC6-1500-44FB-6282-6CDEBEC4F537}"/>
              </a:ext>
            </a:extLst>
          </p:cNvPr>
          <p:cNvGrpSpPr/>
          <p:nvPr/>
        </p:nvGrpSpPr>
        <p:grpSpPr>
          <a:xfrm>
            <a:off x="6705525" y="2686434"/>
            <a:ext cx="653183" cy="648962"/>
            <a:chOff x="8252953" y="2515072"/>
            <a:chExt cx="803917" cy="798723"/>
          </a:xfrm>
        </p:grpSpPr>
        <p:pic>
          <p:nvPicPr>
            <p:cNvPr id="392" name="図 391">
              <a:extLst>
                <a:ext uri="{FF2B5EF4-FFF2-40B4-BE49-F238E27FC236}">
                  <a16:creationId xmlns:a16="http://schemas.microsoft.com/office/drawing/2014/main" id="{30E9EE8E-41CD-FDBB-6C81-BEF2DA9139EF}"/>
                </a:ext>
              </a:extLst>
            </p:cNvPr>
            <p:cNvPicPr>
              <a:picLocks noChangeAspect="1"/>
            </p:cNvPicPr>
            <p:nvPr/>
          </p:nvPicPr>
          <p:blipFill>
            <a:blip r:embed="rId5"/>
            <a:stretch>
              <a:fillRect/>
            </a:stretch>
          </p:blipFill>
          <p:spPr>
            <a:xfrm>
              <a:off x="8402930" y="2890158"/>
              <a:ext cx="491722" cy="423637"/>
            </a:xfrm>
            <a:prstGeom prst="rect">
              <a:avLst/>
            </a:prstGeom>
          </p:spPr>
        </p:pic>
        <p:sp>
          <p:nvSpPr>
            <p:cNvPr id="6" name="Google Shape;417;p49">
              <a:extLst>
                <a:ext uri="{FF2B5EF4-FFF2-40B4-BE49-F238E27FC236}">
                  <a16:creationId xmlns:a16="http://schemas.microsoft.com/office/drawing/2014/main" id="{304FA882-AF17-637B-38BC-5BF69F25FED9}"/>
                </a:ext>
              </a:extLst>
            </p:cNvPr>
            <p:cNvSpPr txBox="1"/>
            <p:nvPr/>
          </p:nvSpPr>
          <p:spPr>
            <a:xfrm>
              <a:off x="8252953" y="2515072"/>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496" name="グループ化 495">
            <a:extLst>
              <a:ext uri="{FF2B5EF4-FFF2-40B4-BE49-F238E27FC236}">
                <a16:creationId xmlns:a16="http://schemas.microsoft.com/office/drawing/2014/main" id="{A048E6E3-EF6E-F480-FCDD-07C8B48CCBA0}"/>
              </a:ext>
            </a:extLst>
          </p:cNvPr>
          <p:cNvGrpSpPr/>
          <p:nvPr/>
        </p:nvGrpSpPr>
        <p:grpSpPr>
          <a:xfrm>
            <a:off x="7685825" y="2686434"/>
            <a:ext cx="1842967" cy="621632"/>
            <a:chOff x="9459476" y="2515072"/>
            <a:chExt cx="2268267" cy="765086"/>
          </a:xfrm>
        </p:grpSpPr>
        <p:grpSp>
          <p:nvGrpSpPr>
            <p:cNvPr id="424" name="グループ化 423">
              <a:extLst>
                <a:ext uri="{FF2B5EF4-FFF2-40B4-BE49-F238E27FC236}">
                  <a16:creationId xmlns:a16="http://schemas.microsoft.com/office/drawing/2014/main" id="{6A551B93-15D6-DEA6-2360-384B1B063B97}"/>
                </a:ext>
              </a:extLst>
            </p:cNvPr>
            <p:cNvGrpSpPr/>
            <p:nvPr/>
          </p:nvGrpSpPr>
          <p:grpSpPr>
            <a:xfrm>
              <a:off x="9459476" y="2919598"/>
              <a:ext cx="2268267" cy="360560"/>
              <a:chOff x="8967530" y="3217181"/>
              <a:chExt cx="2665082" cy="423637"/>
            </a:xfrm>
          </p:grpSpPr>
          <p:pic>
            <p:nvPicPr>
              <p:cNvPr id="419" name="図 418">
                <a:extLst>
                  <a:ext uri="{FF2B5EF4-FFF2-40B4-BE49-F238E27FC236}">
                    <a16:creationId xmlns:a16="http://schemas.microsoft.com/office/drawing/2014/main" id="{DD4040BC-C9D1-018A-1D65-30EE65957C03}"/>
                  </a:ext>
                </a:extLst>
              </p:cNvPr>
              <p:cNvPicPr>
                <a:picLocks noChangeAspect="1"/>
              </p:cNvPicPr>
              <p:nvPr/>
            </p:nvPicPr>
            <p:blipFill>
              <a:blip r:embed="rId5"/>
              <a:stretch>
                <a:fillRect/>
              </a:stretch>
            </p:blipFill>
            <p:spPr>
              <a:xfrm>
                <a:off x="8967530" y="3217181"/>
                <a:ext cx="491722" cy="423637"/>
              </a:xfrm>
              <a:prstGeom prst="rect">
                <a:avLst/>
              </a:prstGeom>
            </p:spPr>
          </p:pic>
          <p:pic>
            <p:nvPicPr>
              <p:cNvPr id="420" name="図 419">
                <a:extLst>
                  <a:ext uri="{FF2B5EF4-FFF2-40B4-BE49-F238E27FC236}">
                    <a16:creationId xmlns:a16="http://schemas.microsoft.com/office/drawing/2014/main" id="{562A00B1-BA82-3538-EF4B-610C78F5B1EC}"/>
                  </a:ext>
                </a:extLst>
              </p:cNvPr>
              <p:cNvPicPr>
                <a:picLocks noChangeAspect="1"/>
              </p:cNvPicPr>
              <p:nvPr/>
            </p:nvPicPr>
            <p:blipFill>
              <a:blip r:embed="rId5"/>
              <a:stretch>
                <a:fillRect/>
              </a:stretch>
            </p:blipFill>
            <p:spPr>
              <a:xfrm>
                <a:off x="9510870" y="3217181"/>
                <a:ext cx="491722" cy="423637"/>
              </a:xfrm>
              <a:prstGeom prst="rect">
                <a:avLst/>
              </a:prstGeom>
            </p:spPr>
          </p:pic>
          <p:pic>
            <p:nvPicPr>
              <p:cNvPr id="421" name="図 420">
                <a:extLst>
                  <a:ext uri="{FF2B5EF4-FFF2-40B4-BE49-F238E27FC236}">
                    <a16:creationId xmlns:a16="http://schemas.microsoft.com/office/drawing/2014/main" id="{DFE65C7A-6F4C-9441-DE34-4C6E9DE2372D}"/>
                  </a:ext>
                </a:extLst>
              </p:cNvPr>
              <p:cNvPicPr>
                <a:picLocks noChangeAspect="1"/>
              </p:cNvPicPr>
              <p:nvPr/>
            </p:nvPicPr>
            <p:blipFill>
              <a:blip r:embed="rId5"/>
              <a:stretch>
                <a:fillRect/>
              </a:stretch>
            </p:blipFill>
            <p:spPr>
              <a:xfrm>
                <a:off x="10054210" y="3217181"/>
                <a:ext cx="491722" cy="423637"/>
              </a:xfrm>
              <a:prstGeom prst="rect">
                <a:avLst/>
              </a:prstGeom>
            </p:spPr>
          </p:pic>
          <p:pic>
            <p:nvPicPr>
              <p:cNvPr id="422" name="図 421">
                <a:extLst>
                  <a:ext uri="{FF2B5EF4-FFF2-40B4-BE49-F238E27FC236}">
                    <a16:creationId xmlns:a16="http://schemas.microsoft.com/office/drawing/2014/main" id="{3AD28CC5-7365-D960-79B7-21A7AF2EBB95}"/>
                  </a:ext>
                </a:extLst>
              </p:cNvPr>
              <p:cNvPicPr>
                <a:picLocks noChangeAspect="1"/>
              </p:cNvPicPr>
              <p:nvPr/>
            </p:nvPicPr>
            <p:blipFill>
              <a:blip r:embed="rId5"/>
              <a:stretch>
                <a:fillRect/>
              </a:stretch>
            </p:blipFill>
            <p:spPr>
              <a:xfrm>
                <a:off x="10597550" y="3217181"/>
                <a:ext cx="491722" cy="423637"/>
              </a:xfrm>
              <a:prstGeom prst="rect">
                <a:avLst/>
              </a:prstGeom>
            </p:spPr>
          </p:pic>
          <p:pic>
            <p:nvPicPr>
              <p:cNvPr id="423" name="図 422">
                <a:extLst>
                  <a:ext uri="{FF2B5EF4-FFF2-40B4-BE49-F238E27FC236}">
                    <a16:creationId xmlns:a16="http://schemas.microsoft.com/office/drawing/2014/main" id="{79E710B8-D81F-1B10-941A-D1305B05BCFB}"/>
                  </a:ext>
                </a:extLst>
              </p:cNvPr>
              <p:cNvPicPr>
                <a:picLocks noChangeAspect="1"/>
              </p:cNvPicPr>
              <p:nvPr/>
            </p:nvPicPr>
            <p:blipFill>
              <a:blip r:embed="rId5"/>
              <a:stretch>
                <a:fillRect/>
              </a:stretch>
            </p:blipFill>
            <p:spPr>
              <a:xfrm>
                <a:off x="11140890" y="3217181"/>
                <a:ext cx="491722" cy="423637"/>
              </a:xfrm>
              <a:prstGeom prst="rect">
                <a:avLst/>
              </a:prstGeom>
            </p:spPr>
          </p:pic>
        </p:grpSp>
        <p:sp>
          <p:nvSpPr>
            <p:cNvPr id="9" name="Google Shape;417;p49">
              <a:extLst>
                <a:ext uri="{FF2B5EF4-FFF2-40B4-BE49-F238E27FC236}">
                  <a16:creationId xmlns:a16="http://schemas.microsoft.com/office/drawing/2014/main" id="{8D2DEED7-F9E4-4189-90ED-F45E48A65C6B}"/>
                </a:ext>
              </a:extLst>
            </p:cNvPr>
            <p:cNvSpPr txBox="1"/>
            <p:nvPr/>
          </p:nvSpPr>
          <p:spPr>
            <a:xfrm>
              <a:off x="9840751" y="2515072"/>
              <a:ext cx="1596410" cy="400069"/>
            </a:xfrm>
            <a:prstGeom prst="rect">
              <a:avLst/>
            </a:prstGeom>
            <a:noFill/>
            <a:ln>
              <a:noFill/>
            </a:ln>
          </p:spPr>
          <p:txBody>
            <a:bodyPr spcFirstLastPara="1" wrap="square" lIns="74283" tIns="37131" rIns="74283" bIns="37131" anchor="t" anchorCtr="0">
              <a:spAutoFit/>
            </a:bodyPr>
            <a:lstStyle/>
            <a:p>
              <a:r>
                <a:rPr lang="ja-JP" altLang="en-US" sz="1625" b="1" dirty="0">
                  <a:latin typeface="Noto Sans JP" panose="020B0600070205080204" charset="-128"/>
                  <a:ea typeface="Noto Sans JP" panose="020B0600070205080204" charset="-128"/>
                </a:rPr>
                <a:t>総個数</a:t>
              </a:r>
              <a:r>
                <a:rPr lang="en-US" altLang="ja-JP" sz="1625" b="1" dirty="0">
                  <a:latin typeface="Noto Sans JP" panose="020B0600070205080204" charset="-128"/>
                  <a:ea typeface="Noto Sans JP" panose="020B0600070205080204" charset="-128"/>
                </a:rPr>
                <a:t>50</a:t>
              </a:r>
              <a:r>
                <a:rPr lang="ja-JP" altLang="en-US" sz="1625" b="1" dirty="0">
                  <a:latin typeface="Noto Sans JP" panose="020B0600070205080204" charset="-128"/>
                  <a:ea typeface="Noto Sans JP" panose="020B0600070205080204" charset="-128"/>
                </a:rPr>
                <a:t>個</a:t>
              </a:r>
            </a:p>
          </p:txBody>
        </p:sp>
      </p:grpSp>
      <p:grpSp>
        <p:nvGrpSpPr>
          <p:cNvPr id="503" name="グループ化 502">
            <a:extLst>
              <a:ext uri="{FF2B5EF4-FFF2-40B4-BE49-F238E27FC236}">
                <a16:creationId xmlns:a16="http://schemas.microsoft.com/office/drawing/2014/main" id="{3AAAFF67-9609-78B3-4DAF-2655EC214FBC}"/>
              </a:ext>
            </a:extLst>
          </p:cNvPr>
          <p:cNvGrpSpPr/>
          <p:nvPr/>
        </p:nvGrpSpPr>
        <p:grpSpPr>
          <a:xfrm>
            <a:off x="1912145" y="4183741"/>
            <a:ext cx="814608" cy="766323"/>
            <a:chOff x="2353408" y="4357911"/>
            <a:chExt cx="1002595" cy="943167"/>
          </a:xfrm>
        </p:grpSpPr>
        <p:grpSp>
          <p:nvGrpSpPr>
            <p:cNvPr id="418" name="グループ化 417">
              <a:extLst>
                <a:ext uri="{FF2B5EF4-FFF2-40B4-BE49-F238E27FC236}">
                  <a16:creationId xmlns:a16="http://schemas.microsoft.com/office/drawing/2014/main" id="{7B1DAAC5-FD7F-1532-C0C9-27F191A46D04}"/>
                </a:ext>
              </a:extLst>
            </p:cNvPr>
            <p:cNvGrpSpPr/>
            <p:nvPr/>
          </p:nvGrpSpPr>
          <p:grpSpPr>
            <a:xfrm>
              <a:off x="2353408" y="4762018"/>
              <a:ext cx="945059" cy="539060"/>
              <a:chOff x="-1773026" y="6226020"/>
              <a:chExt cx="1580699" cy="901628"/>
            </a:xfrm>
          </p:grpSpPr>
          <p:grpSp>
            <p:nvGrpSpPr>
              <p:cNvPr id="410" name="グループ化 409">
                <a:extLst>
                  <a:ext uri="{FF2B5EF4-FFF2-40B4-BE49-F238E27FC236}">
                    <a16:creationId xmlns:a16="http://schemas.microsoft.com/office/drawing/2014/main" id="{F5B19D91-EF21-6D39-75B5-CA55B28E1C90}"/>
                  </a:ext>
                </a:extLst>
              </p:cNvPr>
              <p:cNvGrpSpPr/>
              <p:nvPr/>
            </p:nvGrpSpPr>
            <p:grpSpPr>
              <a:xfrm>
                <a:off x="-1537208" y="6704011"/>
                <a:ext cx="1037563" cy="423637"/>
                <a:chOff x="5184704" y="5070401"/>
                <a:chExt cx="1037563" cy="423637"/>
              </a:xfrm>
            </p:grpSpPr>
            <p:pic>
              <p:nvPicPr>
                <p:cNvPr id="411" name="図 410">
                  <a:extLst>
                    <a:ext uri="{FF2B5EF4-FFF2-40B4-BE49-F238E27FC236}">
                      <a16:creationId xmlns:a16="http://schemas.microsoft.com/office/drawing/2014/main" id="{16AD8D10-8E97-8DEA-C74E-F8D9D010F4B7}"/>
                    </a:ext>
                  </a:extLst>
                </p:cNvPr>
                <p:cNvPicPr>
                  <a:picLocks noChangeAspect="1"/>
                </p:cNvPicPr>
                <p:nvPr/>
              </p:nvPicPr>
              <p:blipFill>
                <a:blip r:embed="rId5"/>
                <a:stretch>
                  <a:fillRect/>
                </a:stretch>
              </p:blipFill>
              <p:spPr>
                <a:xfrm>
                  <a:off x="5730545" y="5070401"/>
                  <a:ext cx="491722" cy="423637"/>
                </a:xfrm>
                <a:prstGeom prst="rect">
                  <a:avLst/>
                </a:prstGeom>
              </p:spPr>
            </p:pic>
            <p:pic>
              <p:nvPicPr>
                <p:cNvPr id="412" name="図 411">
                  <a:extLst>
                    <a:ext uri="{FF2B5EF4-FFF2-40B4-BE49-F238E27FC236}">
                      <a16:creationId xmlns:a16="http://schemas.microsoft.com/office/drawing/2014/main" id="{8ADCBB56-6A7C-8C71-56EB-25DAC3B008FE}"/>
                    </a:ext>
                  </a:extLst>
                </p:cNvPr>
                <p:cNvPicPr>
                  <a:picLocks noChangeAspect="1"/>
                </p:cNvPicPr>
                <p:nvPr/>
              </p:nvPicPr>
              <p:blipFill>
                <a:blip r:embed="rId5"/>
                <a:stretch>
                  <a:fillRect/>
                </a:stretch>
              </p:blipFill>
              <p:spPr>
                <a:xfrm>
                  <a:off x="5184704" y="5070401"/>
                  <a:ext cx="491722" cy="423637"/>
                </a:xfrm>
                <a:prstGeom prst="rect">
                  <a:avLst/>
                </a:prstGeom>
              </p:spPr>
            </p:pic>
          </p:grpSp>
          <p:pic>
            <p:nvPicPr>
              <p:cNvPr id="413" name="図 412">
                <a:extLst>
                  <a:ext uri="{FF2B5EF4-FFF2-40B4-BE49-F238E27FC236}">
                    <a16:creationId xmlns:a16="http://schemas.microsoft.com/office/drawing/2014/main" id="{0D452EFB-8756-611D-BEA0-F97E82D08636}"/>
                  </a:ext>
                </a:extLst>
              </p:cNvPr>
              <p:cNvPicPr>
                <a:picLocks noChangeAspect="1"/>
              </p:cNvPicPr>
              <p:nvPr/>
            </p:nvPicPr>
            <p:blipFill>
              <a:blip r:embed="rId5"/>
              <a:stretch>
                <a:fillRect/>
              </a:stretch>
            </p:blipFill>
            <p:spPr>
              <a:xfrm>
                <a:off x="-1773026" y="6226020"/>
                <a:ext cx="491722" cy="423637"/>
              </a:xfrm>
              <a:prstGeom prst="rect">
                <a:avLst/>
              </a:prstGeom>
            </p:spPr>
          </p:pic>
          <p:grpSp>
            <p:nvGrpSpPr>
              <p:cNvPr id="414" name="グループ化 413">
                <a:extLst>
                  <a:ext uri="{FF2B5EF4-FFF2-40B4-BE49-F238E27FC236}">
                    <a16:creationId xmlns:a16="http://schemas.microsoft.com/office/drawing/2014/main" id="{19A9A387-3C0C-B022-0363-B90E5C421AC0}"/>
                  </a:ext>
                </a:extLst>
              </p:cNvPr>
              <p:cNvGrpSpPr/>
              <p:nvPr/>
            </p:nvGrpSpPr>
            <p:grpSpPr>
              <a:xfrm>
                <a:off x="-1229890" y="6226020"/>
                <a:ext cx="1037563" cy="423637"/>
                <a:chOff x="5184704" y="5070401"/>
                <a:chExt cx="1037563" cy="423637"/>
              </a:xfrm>
            </p:grpSpPr>
            <p:pic>
              <p:nvPicPr>
                <p:cNvPr id="415" name="図 414">
                  <a:extLst>
                    <a:ext uri="{FF2B5EF4-FFF2-40B4-BE49-F238E27FC236}">
                      <a16:creationId xmlns:a16="http://schemas.microsoft.com/office/drawing/2014/main" id="{A6B557E1-BF1B-ADBC-9998-32840892252B}"/>
                    </a:ext>
                  </a:extLst>
                </p:cNvPr>
                <p:cNvPicPr>
                  <a:picLocks noChangeAspect="1"/>
                </p:cNvPicPr>
                <p:nvPr/>
              </p:nvPicPr>
              <p:blipFill>
                <a:blip r:embed="rId5"/>
                <a:stretch>
                  <a:fillRect/>
                </a:stretch>
              </p:blipFill>
              <p:spPr>
                <a:xfrm>
                  <a:off x="5730545" y="5070401"/>
                  <a:ext cx="491722" cy="423637"/>
                </a:xfrm>
                <a:prstGeom prst="rect">
                  <a:avLst/>
                </a:prstGeom>
              </p:spPr>
            </p:pic>
            <p:pic>
              <p:nvPicPr>
                <p:cNvPr id="416" name="図 415">
                  <a:extLst>
                    <a:ext uri="{FF2B5EF4-FFF2-40B4-BE49-F238E27FC236}">
                      <a16:creationId xmlns:a16="http://schemas.microsoft.com/office/drawing/2014/main" id="{1C9F1975-C41C-60F3-DBC7-7424435C2BBE}"/>
                    </a:ext>
                  </a:extLst>
                </p:cNvPr>
                <p:cNvPicPr>
                  <a:picLocks noChangeAspect="1"/>
                </p:cNvPicPr>
                <p:nvPr/>
              </p:nvPicPr>
              <p:blipFill>
                <a:blip r:embed="rId5"/>
                <a:stretch>
                  <a:fillRect/>
                </a:stretch>
              </p:blipFill>
              <p:spPr>
                <a:xfrm>
                  <a:off x="5184704" y="5070401"/>
                  <a:ext cx="491722" cy="423637"/>
                </a:xfrm>
                <a:prstGeom prst="rect">
                  <a:avLst/>
                </a:prstGeom>
              </p:spPr>
            </p:pic>
          </p:grpSp>
        </p:grpSp>
        <p:sp>
          <p:nvSpPr>
            <p:cNvPr id="10" name="Google Shape;417;p49">
              <a:extLst>
                <a:ext uri="{FF2B5EF4-FFF2-40B4-BE49-F238E27FC236}">
                  <a16:creationId xmlns:a16="http://schemas.microsoft.com/office/drawing/2014/main" id="{52A442B6-1681-B78E-2356-783C9C9CEC54}"/>
                </a:ext>
              </a:extLst>
            </p:cNvPr>
            <p:cNvSpPr txBox="1"/>
            <p:nvPr/>
          </p:nvSpPr>
          <p:spPr>
            <a:xfrm>
              <a:off x="2552086" y="4357911"/>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5</a:t>
              </a:r>
              <a:r>
                <a:rPr lang="ja-JP" altLang="en-US" sz="1625" b="1" dirty="0">
                  <a:latin typeface="Noto Sans JP" panose="020B0600070205080204" charset="-128"/>
                  <a:ea typeface="Noto Sans JP" panose="020B0600070205080204" charset="-128"/>
                </a:rPr>
                <a:t>個</a:t>
              </a:r>
            </a:p>
          </p:txBody>
        </p:sp>
      </p:grpSp>
      <p:grpSp>
        <p:nvGrpSpPr>
          <p:cNvPr id="504" name="グループ化 503">
            <a:extLst>
              <a:ext uri="{FF2B5EF4-FFF2-40B4-BE49-F238E27FC236}">
                <a16:creationId xmlns:a16="http://schemas.microsoft.com/office/drawing/2014/main" id="{7683DDC5-1F1E-0C98-8CB9-4D86A14611B0}"/>
              </a:ext>
            </a:extLst>
          </p:cNvPr>
          <p:cNvGrpSpPr/>
          <p:nvPr/>
        </p:nvGrpSpPr>
        <p:grpSpPr>
          <a:xfrm>
            <a:off x="3161502" y="4183740"/>
            <a:ext cx="653183" cy="733141"/>
            <a:chOff x="3891079" y="4357911"/>
            <a:chExt cx="803917" cy="902327"/>
          </a:xfrm>
        </p:grpSpPr>
        <p:pic>
          <p:nvPicPr>
            <p:cNvPr id="393" name="図 392">
              <a:extLst>
                <a:ext uri="{FF2B5EF4-FFF2-40B4-BE49-F238E27FC236}">
                  <a16:creationId xmlns:a16="http://schemas.microsoft.com/office/drawing/2014/main" id="{11DD4EA7-8D9E-B1FB-7686-051B3A586754}"/>
                </a:ext>
              </a:extLst>
            </p:cNvPr>
            <p:cNvPicPr>
              <a:picLocks noChangeAspect="1"/>
            </p:cNvPicPr>
            <p:nvPr/>
          </p:nvPicPr>
          <p:blipFill>
            <a:blip r:embed="rId5"/>
            <a:stretch>
              <a:fillRect/>
            </a:stretch>
          </p:blipFill>
          <p:spPr>
            <a:xfrm>
              <a:off x="4040151" y="4836601"/>
              <a:ext cx="491722" cy="423637"/>
            </a:xfrm>
            <a:prstGeom prst="rect">
              <a:avLst/>
            </a:prstGeom>
          </p:spPr>
        </p:pic>
        <p:sp>
          <p:nvSpPr>
            <p:cNvPr id="11" name="Google Shape;417;p49">
              <a:extLst>
                <a:ext uri="{FF2B5EF4-FFF2-40B4-BE49-F238E27FC236}">
                  <a16:creationId xmlns:a16="http://schemas.microsoft.com/office/drawing/2014/main" id="{DFE1CCC7-8561-C067-3F92-0826E48F5753}"/>
                </a:ext>
              </a:extLst>
            </p:cNvPr>
            <p:cNvSpPr txBox="1"/>
            <p:nvPr/>
          </p:nvSpPr>
          <p:spPr>
            <a:xfrm>
              <a:off x="3891079" y="4357911"/>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505" name="グループ化 504">
            <a:extLst>
              <a:ext uri="{FF2B5EF4-FFF2-40B4-BE49-F238E27FC236}">
                <a16:creationId xmlns:a16="http://schemas.microsoft.com/office/drawing/2014/main" id="{69947DF2-84F1-1439-5CC3-981271152755}"/>
              </a:ext>
            </a:extLst>
          </p:cNvPr>
          <p:cNvGrpSpPr/>
          <p:nvPr/>
        </p:nvGrpSpPr>
        <p:grpSpPr>
          <a:xfrm>
            <a:off x="4202988" y="4183740"/>
            <a:ext cx="843020" cy="733141"/>
            <a:chOff x="5172908" y="4357911"/>
            <a:chExt cx="1037563" cy="902327"/>
          </a:xfrm>
        </p:grpSpPr>
        <p:grpSp>
          <p:nvGrpSpPr>
            <p:cNvPr id="399" name="グループ化 398">
              <a:extLst>
                <a:ext uri="{FF2B5EF4-FFF2-40B4-BE49-F238E27FC236}">
                  <a16:creationId xmlns:a16="http://schemas.microsoft.com/office/drawing/2014/main" id="{ABC6DF71-414B-A32D-8C30-2494DDECA4E4}"/>
                </a:ext>
              </a:extLst>
            </p:cNvPr>
            <p:cNvGrpSpPr/>
            <p:nvPr/>
          </p:nvGrpSpPr>
          <p:grpSpPr>
            <a:xfrm>
              <a:off x="5172908" y="4836601"/>
              <a:ext cx="1037563" cy="423637"/>
              <a:chOff x="5184704" y="5070401"/>
              <a:chExt cx="1037563" cy="423637"/>
            </a:xfrm>
          </p:grpSpPr>
          <p:pic>
            <p:nvPicPr>
              <p:cNvPr id="395" name="図 394">
                <a:extLst>
                  <a:ext uri="{FF2B5EF4-FFF2-40B4-BE49-F238E27FC236}">
                    <a16:creationId xmlns:a16="http://schemas.microsoft.com/office/drawing/2014/main" id="{CE238C93-8F44-ACF2-88AB-3258A83BCAA8}"/>
                  </a:ext>
                </a:extLst>
              </p:cNvPr>
              <p:cNvPicPr>
                <a:picLocks noChangeAspect="1"/>
              </p:cNvPicPr>
              <p:nvPr/>
            </p:nvPicPr>
            <p:blipFill>
              <a:blip r:embed="rId5"/>
              <a:stretch>
                <a:fillRect/>
              </a:stretch>
            </p:blipFill>
            <p:spPr>
              <a:xfrm>
                <a:off x="5730545" y="5070401"/>
                <a:ext cx="491722" cy="423637"/>
              </a:xfrm>
              <a:prstGeom prst="rect">
                <a:avLst/>
              </a:prstGeom>
            </p:spPr>
          </p:pic>
          <p:pic>
            <p:nvPicPr>
              <p:cNvPr id="397" name="図 396">
                <a:extLst>
                  <a:ext uri="{FF2B5EF4-FFF2-40B4-BE49-F238E27FC236}">
                    <a16:creationId xmlns:a16="http://schemas.microsoft.com/office/drawing/2014/main" id="{559A366C-5D4D-FC4C-F5B3-15F28D4F6E6D}"/>
                  </a:ext>
                </a:extLst>
              </p:cNvPr>
              <p:cNvPicPr>
                <a:picLocks noChangeAspect="1"/>
              </p:cNvPicPr>
              <p:nvPr/>
            </p:nvPicPr>
            <p:blipFill>
              <a:blip r:embed="rId5"/>
              <a:stretch>
                <a:fillRect/>
              </a:stretch>
            </p:blipFill>
            <p:spPr>
              <a:xfrm>
                <a:off x="5184704" y="5070401"/>
                <a:ext cx="491722" cy="423637"/>
              </a:xfrm>
              <a:prstGeom prst="rect">
                <a:avLst/>
              </a:prstGeom>
            </p:spPr>
          </p:pic>
        </p:grpSp>
        <p:sp>
          <p:nvSpPr>
            <p:cNvPr id="12" name="Google Shape;417;p49">
              <a:extLst>
                <a:ext uri="{FF2B5EF4-FFF2-40B4-BE49-F238E27FC236}">
                  <a16:creationId xmlns:a16="http://schemas.microsoft.com/office/drawing/2014/main" id="{97B9B046-D7CC-ADBB-9B63-BEF30B7903F8}"/>
                </a:ext>
              </a:extLst>
            </p:cNvPr>
            <p:cNvSpPr txBox="1"/>
            <p:nvPr/>
          </p:nvSpPr>
          <p:spPr>
            <a:xfrm>
              <a:off x="5296026" y="4357911"/>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20</a:t>
              </a:r>
              <a:r>
                <a:rPr lang="ja-JP" altLang="en-US" sz="1625" b="1" dirty="0">
                  <a:latin typeface="Noto Sans JP" panose="020B0600070205080204" charset="-128"/>
                  <a:ea typeface="Noto Sans JP" panose="020B0600070205080204" charset="-128"/>
                </a:rPr>
                <a:t>個</a:t>
              </a:r>
            </a:p>
          </p:txBody>
        </p:sp>
      </p:grpSp>
      <p:grpSp>
        <p:nvGrpSpPr>
          <p:cNvPr id="506" name="グループ化 505">
            <a:extLst>
              <a:ext uri="{FF2B5EF4-FFF2-40B4-BE49-F238E27FC236}">
                <a16:creationId xmlns:a16="http://schemas.microsoft.com/office/drawing/2014/main" id="{9CCF7FD5-6479-2DF5-C9AF-FBE214C0FB96}"/>
              </a:ext>
            </a:extLst>
          </p:cNvPr>
          <p:cNvGrpSpPr/>
          <p:nvPr/>
        </p:nvGrpSpPr>
        <p:grpSpPr>
          <a:xfrm>
            <a:off x="5377815" y="4183740"/>
            <a:ext cx="843020" cy="733141"/>
            <a:chOff x="6618849" y="4357911"/>
            <a:chExt cx="1037563" cy="902327"/>
          </a:xfrm>
        </p:grpSpPr>
        <p:grpSp>
          <p:nvGrpSpPr>
            <p:cNvPr id="407" name="グループ化 406">
              <a:extLst>
                <a:ext uri="{FF2B5EF4-FFF2-40B4-BE49-F238E27FC236}">
                  <a16:creationId xmlns:a16="http://schemas.microsoft.com/office/drawing/2014/main" id="{D4673F64-F8A6-C651-351D-D2E99886B97D}"/>
                </a:ext>
              </a:extLst>
            </p:cNvPr>
            <p:cNvGrpSpPr/>
            <p:nvPr/>
          </p:nvGrpSpPr>
          <p:grpSpPr>
            <a:xfrm>
              <a:off x="6618849" y="4836601"/>
              <a:ext cx="1037563" cy="423637"/>
              <a:chOff x="5184704" y="5070401"/>
              <a:chExt cx="1037563" cy="423637"/>
            </a:xfrm>
          </p:grpSpPr>
          <p:pic>
            <p:nvPicPr>
              <p:cNvPr id="408" name="図 407">
                <a:extLst>
                  <a:ext uri="{FF2B5EF4-FFF2-40B4-BE49-F238E27FC236}">
                    <a16:creationId xmlns:a16="http://schemas.microsoft.com/office/drawing/2014/main" id="{0B35CEC7-8C5F-A7E1-EF6C-9E27176C21DE}"/>
                  </a:ext>
                </a:extLst>
              </p:cNvPr>
              <p:cNvPicPr>
                <a:picLocks noChangeAspect="1"/>
              </p:cNvPicPr>
              <p:nvPr/>
            </p:nvPicPr>
            <p:blipFill>
              <a:blip r:embed="rId5"/>
              <a:stretch>
                <a:fillRect/>
              </a:stretch>
            </p:blipFill>
            <p:spPr>
              <a:xfrm>
                <a:off x="5730545" y="5070401"/>
                <a:ext cx="491722" cy="423637"/>
              </a:xfrm>
              <a:prstGeom prst="rect">
                <a:avLst/>
              </a:prstGeom>
            </p:spPr>
          </p:pic>
          <p:pic>
            <p:nvPicPr>
              <p:cNvPr id="409" name="図 408">
                <a:extLst>
                  <a:ext uri="{FF2B5EF4-FFF2-40B4-BE49-F238E27FC236}">
                    <a16:creationId xmlns:a16="http://schemas.microsoft.com/office/drawing/2014/main" id="{74BD3C8C-DEA0-EC74-0EB3-C3665D959A10}"/>
                  </a:ext>
                </a:extLst>
              </p:cNvPr>
              <p:cNvPicPr>
                <a:picLocks noChangeAspect="1"/>
              </p:cNvPicPr>
              <p:nvPr/>
            </p:nvPicPr>
            <p:blipFill>
              <a:blip r:embed="rId5"/>
              <a:stretch>
                <a:fillRect/>
              </a:stretch>
            </p:blipFill>
            <p:spPr>
              <a:xfrm>
                <a:off x="5184704" y="5070401"/>
                <a:ext cx="491722" cy="423637"/>
              </a:xfrm>
              <a:prstGeom prst="rect">
                <a:avLst/>
              </a:prstGeom>
            </p:spPr>
          </p:pic>
        </p:grpSp>
        <p:sp>
          <p:nvSpPr>
            <p:cNvPr id="13" name="Google Shape;417;p49">
              <a:extLst>
                <a:ext uri="{FF2B5EF4-FFF2-40B4-BE49-F238E27FC236}">
                  <a16:creationId xmlns:a16="http://schemas.microsoft.com/office/drawing/2014/main" id="{5015BE69-681B-6C1F-0CF7-3B088C4A8CBA}"/>
                </a:ext>
              </a:extLst>
            </p:cNvPr>
            <p:cNvSpPr txBox="1"/>
            <p:nvPr/>
          </p:nvSpPr>
          <p:spPr>
            <a:xfrm>
              <a:off x="6759052" y="4357911"/>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20</a:t>
              </a:r>
              <a:r>
                <a:rPr lang="ja-JP" altLang="en-US" sz="1625" b="1" dirty="0">
                  <a:latin typeface="Noto Sans JP" panose="020B0600070205080204" charset="-128"/>
                  <a:ea typeface="Noto Sans JP" panose="020B0600070205080204" charset="-128"/>
                </a:rPr>
                <a:t>個</a:t>
              </a:r>
            </a:p>
          </p:txBody>
        </p:sp>
      </p:grpSp>
      <p:grpSp>
        <p:nvGrpSpPr>
          <p:cNvPr id="507" name="グループ化 506">
            <a:extLst>
              <a:ext uri="{FF2B5EF4-FFF2-40B4-BE49-F238E27FC236}">
                <a16:creationId xmlns:a16="http://schemas.microsoft.com/office/drawing/2014/main" id="{6497856C-B57E-8C99-B892-74867A1072F1}"/>
              </a:ext>
            </a:extLst>
          </p:cNvPr>
          <p:cNvGrpSpPr/>
          <p:nvPr/>
        </p:nvGrpSpPr>
        <p:grpSpPr>
          <a:xfrm>
            <a:off x="6681600" y="4187362"/>
            <a:ext cx="653183" cy="729519"/>
            <a:chOff x="8223507" y="4362368"/>
            <a:chExt cx="803917" cy="897870"/>
          </a:xfrm>
        </p:grpSpPr>
        <p:pic>
          <p:nvPicPr>
            <p:cNvPr id="394" name="図 393">
              <a:extLst>
                <a:ext uri="{FF2B5EF4-FFF2-40B4-BE49-F238E27FC236}">
                  <a16:creationId xmlns:a16="http://schemas.microsoft.com/office/drawing/2014/main" id="{6CB17D0C-DF69-99A5-3D88-6185D0D4802A}"/>
                </a:ext>
              </a:extLst>
            </p:cNvPr>
            <p:cNvPicPr>
              <a:picLocks noChangeAspect="1"/>
            </p:cNvPicPr>
            <p:nvPr/>
          </p:nvPicPr>
          <p:blipFill>
            <a:blip r:embed="rId5"/>
            <a:stretch>
              <a:fillRect/>
            </a:stretch>
          </p:blipFill>
          <p:spPr>
            <a:xfrm>
              <a:off x="8398096" y="4836601"/>
              <a:ext cx="491722" cy="423637"/>
            </a:xfrm>
            <a:prstGeom prst="rect">
              <a:avLst/>
            </a:prstGeom>
          </p:spPr>
        </p:pic>
        <p:sp>
          <p:nvSpPr>
            <p:cNvPr id="14" name="Google Shape;417;p49">
              <a:extLst>
                <a:ext uri="{FF2B5EF4-FFF2-40B4-BE49-F238E27FC236}">
                  <a16:creationId xmlns:a16="http://schemas.microsoft.com/office/drawing/2014/main" id="{FC18C5BE-21E2-03CD-DD10-48598E3C44E6}"/>
                </a:ext>
              </a:extLst>
            </p:cNvPr>
            <p:cNvSpPr txBox="1"/>
            <p:nvPr/>
          </p:nvSpPr>
          <p:spPr>
            <a:xfrm>
              <a:off x="8223507" y="4362368"/>
              <a:ext cx="803917"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10</a:t>
              </a:r>
              <a:r>
                <a:rPr lang="ja-JP" altLang="en-US" sz="1625" b="1" dirty="0">
                  <a:latin typeface="Noto Sans JP" panose="020B0600070205080204" charset="-128"/>
                  <a:ea typeface="Noto Sans JP" panose="020B0600070205080204" charset="-128"/>
                </a:rPr>
                <a:t>個</a:t>
              </a:r>
            </a:p>
          </p:txBody>
        </p:sp>
      </p:grpSp>
      <p:grpSp>
        <p:nvGrpSpPr>
          <p:cNvPr id="508" name="グループ化 507">
            <a:extLst>
              <a:ext uri="{FF2B5EF4-FFF2-40B4-BE49-F238E27FC236}">
                <a16:creationId xmlns:a16="http://schemas.microsoft.com/office/drawing/2014/main" id="{D8A56183-B85E-DA64-F841-CB05A56CA247}"/>
              </a:ext>
            </a:extLst>
          </p:cNvPr>
          <p:cNvGrpSpPr/>
          <p:nvPr/>
        </p:nvGrpSpPr>
        <p:grpSpPr>
          <a:xfrm>
            <a:off x="7660300" y="4187362"/>
            <a:ext cx="1877356" cy="790524"/>
            <a:chOff x="9428062" y="4362368"/>
            <a:chExt cx="2310592" cy="972953"/>
          </a:xfrm>
        </p:grpSpPr>
        <p:grpSp>
          <p:nvGrpSpPr>
            <p:cNvPr id="425" name="グループ化 424">
              <a:extLst>
                <a:ext uri="{FF2B5EF4-FFF2-40B4-BE49-F238E27FC236}">
                  <a16:creationId xmlns:a16="http://schemas.microsoft.com/office/drawing/2014/main" id="{A20ADA97-316B-3A7E-8DD7-16A80633FA41}"/>
                </a:ext>
              </a:extLst>
            </p:cNvPr>
            <p:cNvGrpSpPr/>
            <p:nvPr/>
          </p:nvGrpSpPr>
          <p:grpSpPr>
            <a:xfrm>
              <a:off x="9826515" y="5097481"/>
              <a:ext cx="1496242" cy="237840"/>
              <a:chOff x="8967530" y="3217181"/>
              <a:chExt cx="2665082" cy="423637"/>
            </a:xfrm>
          </p:grpSpPr>
          <p:pic>
            <p:nvPicPr>
              <p:cNvPr id="426" name="図 425">
                <a:extLst>
                  <a:ext uri="{FF2B5EF4-FFF2-40B4-BE49-F238E27FC236}">
                    <a16:creationId xmlns:a16="http://schemas.microsoft.com/office/drawing/2014/main" id="{03243B78-4451-6406-ECD9-15977ED000CB}"/>
                  </a:ext>
                </a:extLst>
              </p:cNvPr>
              <p:cNvPicPr>
                <a:picLocks noChangeAspect="1"/>
              </p:cNvPicPr>
              <p:nvPr/>
            </p:nvPicPr>
            <p:blipFill>
              <a:blip r:embed="rId5"/>
              <a:stretch>
                <a:fillRect/>
              </a:stretch>
            </p:blipFill>
            <p:spPr>
              <a:xfrm>
                <a:off x="8967530" y="3217181"/>
                <a:ext cx="491722" cy="423637"/>
              </a:xfrm>
              <a:prstGeom prst="rect">
                <a:avLst/>
              </a:prstGeom>
            </p:spPr>
          </p:pic>
          <p:pic>
            <p:nvPicPr>
              <p:cNvPr id="427" name="図 426">
                <a:extLst>
                  <a:ext uri="{FF2B5EF4-FFF2-40B4-BE49-F238E27FC236}">
                    <a16:creationId xmlns:a16="http://schemas.microsoft.com/office/drawing/2014/main" id="{11E0EAC2-1920-90B4-4FFF-A488DE786FA6}"/>
                  </a:ext>
                </a:extLst>
              </p:cNvPr>
              <p:cNvPicPr>
                <a:picLocks noChangeAspect="1"/>
              </p:cNvPicPr>
              <p:nvPr/>
            </p:nvPicPr>
            <p:blipFill>
              <a:blip r:embed="rId5"/>
              <a:stretch>
                <a:fillRect/>
              </a:stretch>
            </p:blipFill>
            <p:spPr>
              <a:xfrm>
                <a:off x="9510870" y="3217181"/>
                <a:ext cx="491722" cy="423637"/>
              </a:xfrm>
              <a:prstGeom prst="rect">
                <a:avLst/>
              </a:prstGeom>
            </p:spPr>
          </p:pic>
          <p:pic>
            <p:nvPicPr>
              <p:cNvPr id="428" name="図 427">
                <a:extLst>
                  <a:ext uri="{FF2B5EF4-FFF2-40B4-BE49-F238E27FC236}">
                    <a16:creationId xmlns:a16="http://schemas.microsoft.com/office/drawing/2014/main" id="{E9D2C60B-95DF-ACD5-E060-2ECE9B3B8EF2}"/>
                  </a:ext>
                </a:extLst>
              </p:cNvPr>
              <p:cNvPicPr>
                <a:picLocks noChangeAspect="1"/>
              </p:cNvPicPr>
              <p:nvPr/>
            </p:nvPicPr>
            <p:blipFill>
              <a:blip r:embed="rId5"/>
              <a:stretch>
                <a:fillRect/>
              </a:stretch>
            </p:blipFill>
            <p:spPr>
              <a:xfrm>
                <a:off x="10054210" y="3217181"/>
                <a:ext cx="491722" cy="423637"/>
              </a:xfrm>
              <a:prstGeom prst="rect">
                <a:avLst/>
              </a:prstGeom>
            </p:spPr>
          </p:pic>
          <p:pic>
            <p:nvPicPr>
              <p:cNvPr id="429" name="図 428">
                <a:extLst>
                  <a:ext uri="{FF2B5EF4-FFF2-40B4-BE49-F238E27FC236}">
                    <a16:creationId xmlns:a16="http://schemas.microsoft.com/office/drawing/2014/main" id="{3692882B-B0CD-5232-A72F-335265B7D9CA}"/>
                  </a:ext>
                </a:extLst>
              </p:cNvPr>
              <p:cNvPicPr>
                <a:picLocks noChangeAspect="1"/>
              </p:cNvPicPr>
              <p:nvPr/>
            </p:nvPicPr>
            <p:blipFill>
              <a:blip r:embed="rId5"/>
              <a:stretch>
                <a:fillRect/>
              </a:stretch>
            </p:blipFill>
            <p:spPr>
              <a:xfrm>
                <a:off x="10597550" y="3217181"/>
                <a:ext cx="491722" cy="423637"/>
              </a:xfrm>
              <a:prstGeom prst="rect">
                <a:avLst/>
              </a:prstGeom>
            </p:spPr>
          </p:pic>
          <p:pic>
            <p:nvPicPr>
              <p:cNvPr id="430" name="図 429">
                <a:extLst>
                  <a:ext uri="{FF2B5EF4-FFF2-40B4-BE49-F238E27FC236}">
                    <a16:creationId xmlns:a16="http://schemas.microsoft.com/office/drawing/2014/main" id="{177D09A2-DDED-A4C4-CB57-4EF244BE9875}"/>
                  </a:ext>
                </a:extLst>
              </p:cNvPr>
              <p:cNvPicPr>
                <a:picLocks noChangeAspect="1"/>
              </p:cNvPicPr>
              <p:nvPr/>
            </p:nvPicPr>
            <p:blipFill>
              <a:blip r:embed="rId5"/>
              <a:stretch>
                <a:fillRect/>
              </a:stretch>
            </p:blipFill>
            <p:spPr>
              <a:xfrm>
                <a:off x="11140890" y="3217181"/>
                <a:ext cx="491722" cy="423637"/>
              </a:xfrm>
              <a:prstGeom prst="rect">
                <a:avLst/>
              </a:prstGeom>
            </p:spPr>
          </p:pic>
        </p:grpSp>
        <p:grpSp>
          <p:nvGrpSpPr>
            <p:cNvPr id="438" name="グループ化 437">
              <a:extLst>
                <a:ext uri="{FF2B5EF4-FFF2-40B4-BE49-F238E27FC236}">
                  <a16:creationId xmlns:a16="http://schemas.microsoft.com/office/drawing/2014/main" id="{94C60779-A281-C85C-E02C-61A0BF9F30E8}"/>
                </a:ext>
              </a:extLst>
            </p:cNvPr>
            <p:cNvGrpSpPr/>
            <p:nvPr/>
          </p:nvGrpSpPr>
          <p:grpSpPr>
            <a:xfrm>
              <a:off x="9428062" y="4777844"/>
              <a:ext cx="2310592" cy="304897"/>
              <a:chOff x="9209669" y="4873005"/>
              <a:chExt cx="2732425" cy="360560"/>
            </a:xfrm>
          </p:grpSpPr>
          <p:pic>
            <p:nvPicPr>
              <p:cNvPr id="432" name="図 431">
                <a:extLst>
                  <a:ext uri="{FF2B5EF4-FFF2-40B4-BE49-F238E27FC236}">
                    <a16:creationId xmlns:a16="http://schemas.microsoft.com/office/drawing/2014/main" id="{F906280B-52FA-FB79-06A3-02C87892EF88}"/>
                  </a:ext>
                </a:extLst>
              </p:cNvPr>
              <p:cNvPicPr>
                <a:picLocks noChangeAspect="1"/>
              </p:cNvPicPr>
              <p:nvPr/>
            </p:nvPicPr>
            <p:blipFill>
              <a:blip r:embed="rId5"/>
              <a:stretch>
                <a:fillRect/>
              </a:stretch>
            </p:blipFill>
            <p:spPr>
              <a:xfrm>
                <a:off x="9209669" y="4873005"/>
                <a:ext cx="418507" cy="360560"/>
              </a:xfrm>
              <a:prstGeom prst="rect">
                <a:avLst/>
              </a:prstGeom>
            </p:spPr>
          </p:pic>
          <p:pic>
            <p:nvPicPr>
              <p:cNvPr id="433" name="図 432">
                <a:extLst>
                  <a:ext uri="{FF2B5EF4-FFF2-40B4-BE49-F238E27FC236}">
                    <a16:creationId xmlns:a16="http://schemas.microsoft.com/office/drawing/2014/main" id="{943A1D6B-F2C0-17C1-9FC3-C3E9D3D8AAB4}"/>
                  </a:ext>
                </a:extLst>
              </p:cNvPr>
              <p:cNvPicPr>
                <a:picLocks noChangeAspect="1"/>
              </p:cNvPicPr>
              <p:nvPr/>
            </p:nvPicPr>
            <p:blipFill>
              <a:blip r:embed="rId5"/>
              <a:stretch>
                <a:fillRect/>
              </a:stretch>
            </p:blipFill>
            <p:spPr>
              <a:xfrm>
                <a:off x="9672109" y="4873005"/>
                <a:ext cx="418507" cy="360560"/>
              </a:xfrm>
              <a:prstGeom prst="rect">
                <a:avLst/>
              </a:prstGeom>
            </p:spPr>
          </p:pic>
          <p:pic>
            <p:nvPicPr>
              <p:cNvPr id="434" name="図 433">
                <a:extLst>
                  <a:ext uri="{FF2B5EF4-FFF2-40B4-BE49-F238E27FC236}">
                    <a16:creationId xmlns:a16="http://schemas.microsoft.com/office/drawing/2014/main" id="{53A43E55-622B-E60C-6FCF-431A71EE38AE}"/>
                  </a:ext>
                </a:extLst>
              </p:cNvPr>
              <p:cNvPicPr>
                <a:picLocks noChangeAspect="1"/>
              </p:cNvPicPr>
              <p:nvPr/>
            </p:nvPicPr>
            <p:blipFill>
              <a:blip r:embed="rId5"/>
              <a:stretch>
                <a:fillRect/>
              </a:stretch>
            </p:blipFill>
            <p:spPr>
              <a:xfrm>
                <a:off x="10134549" y="4873005"/>
                <a:ext cx="418507" cy="360560"/>
              </a:xfrm>
              <a:prstGeom prst="rect">
                <a:avLst/>
              </a:prstGeom>
            </p:spPr>
          </p:pic>
          <p:pic>
            <p:nvPicPr>
              <p:cNvPr id="435" name="図 434">
                <a:extLst>
                  <a:ext uri="{FF2B5EF4-FFF2-40B4-BE49-F238E27FC236}">
                    <a16:creationId xmlns:a16="http://schemas.microsoft.com/office/drawing/2014/main" id="{2D6A713B-D4C1-8056-4675-CBE205E180FA}"/>
                  </a:ext>
                </a:extLst>
              </p:cNvPr>
              <p:cNvPicPr>
                <a:picLocks noChangeAspect="1"/>
              </p:cNvPicPr>
              <p:nvPr/>
            </p:nvPicPr>
            <p:blipFill>
              <a:blip r:embed="rId5"/>
              <a:stretch>
                <a:fillRect/>
              </a:stretch>
            </p:blipFill>
            <p:spPr>
              <a:xfrm>
                <a:off x="10596989" y="4873005"/>
                <a:ext cx="418507" cy="360560"/>
              </a:xfrm>
              <a:prstGeom prst="rect">
                <a:avLst/>
              </a:prstGeom>
            </p:spPr>
          </p:pic>
          <p:pic>
            <p:nvPicPr>
              <p:cNvPr id="436" name="図 435">
                <a:extLst>
                  <a:ext uri="{FF2B5EF4-FFF2-40B4-BE49-F238E27FC236}">
                    <a16:creationId xmlns:a16="http://schemas.microsoft.com/office/drawing/2014/main" id="{B90C2E90-DE12-B527-FC2E-3D21B3E10978}"/>
                  </a:ext>
                </a:extLst>
              </p:cNvPr>
              <p:cNvPicPr>
                <a:picLocks noChangeAspect="1"/>
              </p:cNvPicPr>
              <p:nvPr/>
            </p:nvPicPr>
            <p:blipFill>
              <a:blip r:embed="rId5"/>
              <a:stretch>
                <a:fillRect/>
              </a:stretch>
            </p:blipFill>
            <p:spPr>
              <a:xfrm>
                <a:off x="11059429" y="4873005"/>
                <a:ext cx="418507" cy="360560"/>
              </a:xfrm>
              <a:prstGeom prst="rect">
                <a:avLst/>
              </a:prstGeom>
            </p:spPr>
          </p:pic>
          <p:pic>
            <p:nvPicPr>
              <p:cNvPr id="437" name="図 436">
                <a:extLst>
                  <a:ext uri="{FF2B5EF4-FFF2-40B4-BE49-F238E27FC236}">
                    <a16:creationId xmlns:a16="http://schemas.microsoft.com/office/drawing/2014/main" id="{0CBA24BD-9870-BBE9-EFE3-882FE4823C22}"/>
                  </a:ext>
                </a:extLst>
              </p:cNvPr>
              <p:cNvPicPr>
                <a:picLocks noChangeAspect="1"/>
              </p:cNvPicPr>
              <p:nvPr/>
            </p:nvPicPr>
            <p:blipFill>
              <a:blip r:embed="rId5"/>
              <a:stretch>
                <a:fillRect/>
              </a:stretch>
            </p:blipFill>
            <p:spPr>
              <a:xfrm>
                <a:off x="11523587" y="4873005"/>
                <a:ext cx="418507" cy="360560"/>
              </a:xfrm>
              <a:prstGeom prst="rect">
                <a:avLst/>
              </a:prstGeom>
            </p:spPr>
          </p:pic>
        </p:grpSp>
        <p:sp>
          <p:nvSpPr>
            <p:cNvPr id="15" name="Google Shape;417;p49">
              <a:extLst>
                <a:ext uri="{FF2B5EF4-FFF2-40B4-BE49-F238E27FC236}">
                  <a16:creationId xmlns:a16="http://schemas.microsoft.com/office/drawing/2014/main" id="{07AE2A96-4322-B580-624B-452CC77F477A}"/>
                </a:ext>
              </a:extLst>
            </p:cNvPr>
            <p:cNvSpPr txBox="1"/>
            <p:nvPr/>
          </p:nvSpPr>
          <p:spPr>
            <a:xfrm>
              <a:off x="9802428" y="4362368"/>
              <a:ext cx="1596410" cy="400069"/>
            </a:xfrm>
            <a:prstGeom prst="rect">
              <a:avLst/>
            </a:prstGeom>
            <a:noFill/>
            <a:ln>
              <a:noFill/>
            </a:ln>
          </p:spPr>
          <p:txBody>
            <a:bodyPr spcFirstLastPara="1" wrap="square" lIns="74283" tIns="37131" rIns="74283" bIns="37131" anchor="t" anchorCtr="0">
              <a:spAutoFit/>
            </a:bodyPr>
            <a:lstStyle/>
            <a:p>
              <a:r>
                <a:rPr lang="ja-JP" altLang="en-US" sz="1625" b="1" dirty="0">
                  <a:latin typeface="Noto Sans JP" panose="020B0600070205080204" charset="-128"/>
                  <a:ea typeface="Noto Sans JP" panose="020B0600070205080204" charset="-128"/>
                </a:rPr>
                <a:t>総個数</a:t>
              </a:r>
              <a:r>
                <a:rPr lang="en-US" altLang="ja-JP" sz="1625" b="1" dirty="0">
                  <a:latin typeface="Noto Sans JP" panose="020B0600070205080204" charset="-128"/>
                  <a:ea typeface="Noto Sans JP" panose="020B0600070205080204" charset="-128"/>
                </a:rPr>
                <a:t>65</a:t>
              </a:r>
              <a:r>
                <a:rPr lang="ja-JP" altLang="en-US" sz="1625" b="1" dirty="0">
                  <a:latin typeface="Noto Sans JP" panose="020B0600070205080204" charset="-128"/>
                  <a:ea typeface="Noto Sans JP" panose="020B0600070205080204" charset="-128"/>
                </a:rPr>
                <a:t>個</a:t>
              </a:r>
            </a:p>
          </p:txBody>
        </p:sp>
      </p:grpSp>
      <p:grpSp>
        <p:nvGrpSpPr>
          <p:cNvPr id="497" name="グループ化 496">
            <a:extLst>
              <a:ext uri="{FF2B5EF4-FFF2-40B4-BE49-F238E27FC236}">
                <a16:creationId xmlns:a16="http://schemas.microsoft.com/office/drawing/2014/main" id="{0144E71B-8ABD-D988-D4CF-2DD4091ACBD7}"/>
              </a:ext>
            </a:extLst>
          </p:cNvPr>
          <p:cNvGrpSpPr/>
          <p:nvPr/>
        </p:nvGrpSpPr>
        <p:grpSpPr>
          <a:xfrm>
            <a:off x="1750639" y="3411810"/>
            <a:ext cx="1053403" cy="692922"/>
            <a:chOff x="2154633" y="3407843"/>
            <a:chExt cx="1296496" cy="852827"/>
          </a:xfrm>
        </p:grpSpPr>
        <p:grpSp>
          <p:nvGrpSpPr>
            <p:cNvPr id="463" name="グループ化 462">
              <a:extLst>
                <a:ext uri="{FF2B5EF4-FFF2-40B4-BE49-F238E27FC236}">
                  <a16:creationId xmlns:a16="http://schemas.microsoft.com/office/drawing/2014/main" id="{6390D7F3-A35F-2E63-CECA-74BE2A5EF880}"/>
                </a:ext>
              </a:extLst>
            </p:cNvPr>
            <p:cNvGrpSpPr/>
            <p:nvPr/>
          </p:nvGrpSpPr>
          <p:grpSpPr>
            <a:xfrm>
              <a:off x="2154633" y="3777212"/>
              <a:ext cx="1296496" cy="483458"/>
              <a:chOff x="2154633" y="4074678"/>
              <a:chExt cx="1296496" cy="483458"/>
            </a:xfrm>
          </p:grpSpPr>
          <p:pic>
            <p:nvPicPr>
              <p:cNvPr id="440" name="図 439">
                <a:extLst>
                  <a:ext uri="{FF2B5EF4-FFF2-40B4-BE49-F238E27FC236}">
                    <a16:creationId xmlns:a16="http://schemas.microsoft.com/office/drawing/2014/main" id="{142D5041-91DB-FC0E-90BA-2CD8CC3E57B0}"/>
                  </a:ext>
                </a:extLst>
              </p:cNvPr>
              <p:cNvPicPr>
                <a:picLocks noChangeAspect="1"/>
              </p:cNvPicPr>
              <p:nvPr/>
            </p:nvPicPr>
            <p:blipFill>
              <a:blip r:embed="rId6"/>
              <a:stretch>
                <a:fillRect/>
              </a:stretch>
            </p:blipFill>
            <p:spPr>
              <a:xfrm>
                <a:off x="2154633" y="4074678"/>
                <a:ext cx="843582" cy="475867"/>
              </a:xfrm>
              <a:prstGeom prst="rect">
                <a:avLst/>
              </a:prstGeom>
            </p:spPr>
          </p:pic>
          <p:pic>
            <p:nvPicPr>
              <p:cNvPr id="441" name="図 440">
                <a:extLst>
                  <a:ext uri="{FF2B5EF4-FFF2-40B4-BE49-F238E27FC236}">
                    <a16:creationId xmlns:a16="http://schemas.microsoft.com/office/drawing/2014/main" id="{3E9BF165-E503-DB69-431D-C7F090C160FB}"/>
                  </a:ext>
                </a:extLst>
              </p:cNvPr>
              <p:cNvPicPr>
                <a:picLocks noChangeAspect="1"/>
              </p:cNvPicPr>
              <p:nvPr/>
            </p:nvPicPr>
            <p:blipFill>
              <a:blip r:embed="rId6"/>
              <a:stretch>
                <a:fillRect/>
              </a:stretch>
            </p:blipFill>
            <p:spPr>
              <a:xfrm>
                <a:off x="2301627" y="4082269"/>
                <a:ext cx="843582" cy="475867"/>
              </a:xfrm>
              <a:prstGeom prst="rect">
                <a:avLst/>
              </a:prstGeom>
            </p:spPr>
          </p:pic>
          <p:pic>
            <p:nvPicPr>
              <p:cNvPr id="442" name="図 441">
                <a:extLst>
                  <a:ext uri="{FF2B5EF4-FFF2-40B4-BE49-F238E27FC236}">
                    <a16:creationId xmlns:a16="http://schemas.microsoft.com/office/drawing/2014/main" id="{3C4A5553-31DD-EF40-633B-9886462FADF7}"/>
                  </a:ext>
                </a:extLst>
              </p:cNvPr>
              <p:cNvPicPr>
                <a:picLocks noChangeAspect="1"/>
              </p:cNvPicPr>
              <p:nvPr/>
            </p:nvPicPr>
            <p:blipFill>
              <a:blip r:embed="rId6"/>
              <a:stretch>
                <a:fillRect/>
              </a:stretch>
            </p:blipFill>
            <p:spPr>
              <a:xfrm>
                <a:off x="2448621" y="4082269"/>
                <a:ext cx="843582" cy="475867"/>
              </a:xfrm>
              <a:prstGeom prst="rect">
                <a:avLst/>
              </a:prstGeom>
            </p:spPr>
          </p:pic>
          <p:pic>
            <p:nvPicPr>
              <p:cNvPr id="443" name="図 442">
                <a:extLst>
                  <a:ext uri="{FF2B5EF4-FFF2-40B4-BE49-F238E27FC236}">
                    <a16:creationId xmlns:a16="http://schemas.microsoft.com/office/drawing/2014/main" id="{CF86C0E9-203E-DAAA-5CC2-FFD28A997F0A}"/>
                  </a:ext>
                </a:extLst>
              </p:cNvPr>
              <p:cNvPicPr>
                <a:picLocks noChangeAspect="1"/>
              </p:cNvPicPr>
              <p:nvPr/>
            </p:nvPicPr>
            <p:blipFill>
              <a:blip r:embed="rId6"/>
              <a:stretch>
                <a:fillRect/>
              </a:stretch>
            </p:blipFill>
            <p:spPr>
              <a:xfrm>
                <a:off x="2607547" y="4082269"/>
                <a:ext cx="843582" cy="475867"/>
              </a:xfrm>
              <a:prstGeom prst="rect">
                <a:avLst/>
              </a:prstGeom>
            </p:spPr>
          </p:pic>
        </p:grpSp>
        <p:sp>
          <p:nvSpPr>
            <p:cNvPr id="16" name="Google Shape;417;p49">
              <a:extLst>
                <a:ext uri="{FF2B5EF4-FFF2-40B4-BE49-F238E27FC236}">
                  <a16:creationId xmlns:a16="http://schemas.microsoft.com/office/drawing/2014/main" id="{DFD9B929-C233-3669-F593-2C2F657EC9F5}"/>
                </a:ext>
              </a:extLst>
            </p:cNvPr>
            <p:cNvSpPr txBox="1"/>
            <p:nvPr/>
          </p:nvSpPr>
          <p:spPr>
            <a:xfrm>
              <a:off x="2276322" y="3407843"/>
              <a:ext cx="1173569"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4,000</a:t>
              </a:r>
              <a:r>
                <a:rPr lang="ja-JP" altLang="en-US" sz="1625" b="1" dirty="0">
                  <a:latin typeface="Noto Sans JP" panose="020B0600070205080204" charset="-128"/>
                  <a:ea typeface="Noto Sans JP" panose="020B0600070205080204" charset="-128"/>
                </a:rPr>
                <a:t>円</a:t>
              </a:r>
            </a:p>
          </p:txBody>
        </p:sp>
      </p:grpSp>
      <p:grpSp>
        <p:nvGrpSpPr>
          <p:cNvPr id="498" name="グループ化 497">
            <a:extLst>
              <a:ext uri="{FF2B5EF4-FFF2-40B4-BE49-F238E27FC236}">
                <a16:creationId xmlns:a16="http://schemas.microsoft.com/office/drawing/2014/main" id="{08B498D9-A37C-1256-ABC3-149DA4A8F591}"/>
              </a:ext>
            </a:extLst>
          </p:cNvPr>
          <p:cNvGrpSpPr/>
          <p:nvPr/>
        </p:nvGrpSpPr>
        <p:grpSpPr>
          <a:xfrm>
            <a:off x="2988026" y="3411810"/>
            <a:ext cx="1014144" cy="686754"/>
            <a:chOff x="3677572" y="3407843"/>
            <a:chExt cx="1248178" cy="845236"/>
          </a:xfrm>
        </p:grpSpPr>
        <p:grpSp>
          <p:nvGrpSpPr>
            <p:cNvPr id="464" name="グループ化 463">
              <a:extLst>
                <a:ext uri="{FF2B5EF4-FFF2-40B4-BE49-F238E27FC236}">
                  <a16:creationId xmlns:a16="http://schemas.microsoft.com/office/drawing/2014/main" id="{98B5B8C8-F38C-1ED3-3B2F-20D9373BFCA6}"/>
                </a:ext>
              </a:extLst>
            </p:cNvPr>
            <p:cNvGrpSpPr/>
            <p:nvPr/>
          </p:nvGrpSpPr>
          <p:grpSpPr>
            <a:xfrm>
              <a:off x="3772444" y="3777212"/>
              <a:ext cx="1002508" cy="475867"/>
              <a:chOff x="3772444" y="4074678"/>
              <a:chExt cx="1002508" cy="475867"/>
            </a:xfrm>
          </p:grpSpPr>
          <p:pic>
            <p:nvPicPr>
              <p:cNvPr id="444" name="図 443">
                <a:extLst>
                  <a:ext uri="{FF2B5EF4-FFF2-40B4-BE49-F238E27FC236}">
                    <a16:creationId xmlns:a16="http://schemas.microsoft.com/office/drawing/2014/main" id="{CE988C86-09B1-85D5-0A28-8A2C812CBC0A}"/>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45" name="図 444">
                <a:extLst>
                  <a:ext uri="{FF2B5EF4-FFF2-40B4-BE49-F238E27FC236}">
                    <a16:creationId xmlns:a16="http://schemas.microsoft.com/office/drawing/2014/main" id="{BDC57238-8BBF-9D83-FCAD-0AE2CADEC112}"/>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17" name="Google Shape;417;p49">
              <a:extLst>
                <a:ext uri="{FF2B5EF4-FFF2-40B4-BE49-F238E27FC236}">
                  <a16:creationId xmlns:a16="http://schemas.microsoft.com/office/drawing/2014/main" id="{AF5CCA23-33AD-0E21-4873-1E223C7FBCEA}"/>
                </a:ext>
              </a:extLst>
            </p:cNvPr>
            <p:cNvSpPr txBox="1"/>
            <p:nvPr/>
          </p:nvSpPr>
          <p:spPr>
            <a:xfrm>
              <a:off x="3677572" y="3407843"/>
              <a:ext cx="1248178"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499" name="グループ化 498">
            <a:extLst>
              <a:ext uri="{FF2B5EF4-FFF2-40B4-BE49-F238E27FC236}">
                <a16:creationId xmlns:a16="http://schemas.microsoft.com/office/drawing/2014/main" id="{7B1137DA-A058-8134-348A-FFF4832A3A78}"/>
              </a:ext>
            </a:extLst>
          </p:cNvPr>
          <p:cNvGrpSpPr/>
          <p:nvPr/>
        </p:nvGrpSpPr>
        <p:grpSpPr>
          <a:xfrm>
            <a:off x="4187163" y="3411810"/>
            <a:ext cx="932656" cy="686754"/>
            <a:chOff x="5153429" y="3407843"/>
            <a:chExt cx="1147884" cy="845236"/>
          </a:xfrm>
        </p:grpSpPr>
        <p:pic>
          <p:nvPicPr>
            <p:cNvPr id="448" name="図 447">
              <a:extLst>
                <a:ext uri="{FF2B5EF4-FFF2-40B4-BE49-F238E27FC236}">
                  <a16:creationId xmlns:a16="http://schemas.microsoft.com/office/drawing/2014/main" id="{E93835F2-2519-3160-26DF-673A00409654}"/>
                </a:ext>
              </a:extLst>
            </p:cNvPr>
            <p:cNvPicPr>
              <a:picLocks noChangeAspect="1"/>
            </p:cNvPicPr>
            <p:nvPr/>
          </p:nvPicPr>
          <p:blipFill>
            <a:blip r:embed="rId6"/>
            <a:stretch>
              <a:fillRect/>
            </a:stretch>
          </p:blipFill>
          <p:spPr>
            <a:xfrm>
              <a:off x="5296958" y="3777212"/>
              <a:ext cx="843582" cy="475867"/>
            </a:xfrm>
            <a:prstGeom prst="rect">
              <a:avLst/>
            </a:prstGeom>
          </p:spPr>
        </p:pic>
        <p:sp>
          <p:nvSpPr>
            <p:cNvPr id="18" name="Google Shape;417;p49">
              <a:extLst>
                <a:ext uri="{FF2B5EF4-FFF2-40B4-BE49-F238E27FC236}">
                  <a16:creationId xmlns:a16="http://schemas.microsoft.com/office/drawing/2014/main" id="{EE4304B1-DFF1-C0F9-A828-6EAA4254EC37}"/>
                </a:ext>
              </a:extLst>
            </p:cNvPr>
            <p:cNvSpPr txBox="1"/>
            <p:nvPr/>
          </p:nvSpPr>
          <p:spPr>
            <a:xfrm>
              <a:off x="5153429" y="3407843"/>
              <a:ext cx="1147884"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1,000</a:t>
              </a:r>
              <a:r>
                <a:rPr lang="ja-JP" altLang="en-US" sz="1625" b="1" dirty="0">
                  <a:latin typeface="Noto Sans JP" panose="020B0600070205080204" charset="-128"/>
                  <a:ea typeface="Noto Sans JP" panose="020B0600070205080204" charset="-128"/>
                </a:rPr>
                <a:t>円</a:t>
              </a:r>
            </a:p>
          </p:txBody>
        </p:sp>
      </p:grpSp>
      <p:grpSp>
        <p:nvGrpSpPr>
          <p:cNvPr id="500" name="グループ化 499">
            <a:extLst>
              <a:ext uri="{FF2B5EF4-FFF2-40B4-BE49-F238E27FC236}">
                <a16:creationId xmlns:a16="http://schemas.microsoft.com/office/drawing/2014/main" id="{411DCC15-65F6-8E7E-2A55-18F320B7BE89}"/>
              </a:ext>
            </a:extLst>
          </p:cNvPr>
          <p:cNvGrpSpPr/>
          <p:nvPr/>
        </p:nvGrpSpPr>
        <p:grpSpPr>
          <a:xfrm>
            <a:off x="5375869" y="3411810"/>
            <a:ext cx="944997" cy="686754"/>
            <a:chOff x="6616456" y="3407843"/>
            <a:chExt cx="1163074" cy="845236"/>
          </a:xfrm>
        </p:grpSpPr>
        <p:pic>
          <p:nvPicPr>
            <p:cNvPr id="449" name="図 448">
              <a:extLst>
                <a:ext uri="{FF2B5EF4-FFF2-40B4-BE49-F238E27FC236}">
                  <a16:creationId xmlns:a16="http://schemas.microsoft.com/office/drawing/2014/main" id="{FABBD070-F895-84B2-3D05-2CEBB35949ED}"/>
                </a:ext>
              </a:extLst>
            </p:cNvPr>
            <p:cNvPicPr>
              <a:picLocks noChangeAspect="1"/>
            </p:cNvPicPr>
            <p:nvPr/>
          </p:nvPicPr>
          <p:blipFill>
            <a:blip r:embed="rId6"/>
            <a:stretch>
              <a:fillRect/>
            </a:stretch>
          </p:blipFill>
          <p:spPr>
            <a:xfrm>
              <a:off x="6751054" y="3777212"/>
              <a:ext cx="843582" cy="475867"/>
            </a:xfrm>
            <a:prstGeom prst="rect">
              <a:avLst/>
            </a:prstGeom>
          </p:spPr>
        </p:pic>
        <p:sp>
          <p:nvSpPr>
            <p:cNvPr id="19" name="Google Shape;417;p49">
              <a:extLst>
                <a:ext uri="{FF2B5EF4-FFF2-40B4-BE49-F238E27FC236}">
                  <a16:creationId xmlns:a16="http://schemas.microsoft.com/office/drawing/2014/main" id="{47F6229E-68F5-E11A-E6DE-1419639141C8}"/>
                </a:ext>
              </a:extLst>
            </p:cNvPr>
            <p:cNvSpPr txBox="1"/>
            <p:nvPr/>
          </p:nvSpPr>
          <p:spPr>
            <a:xfrm>
              <a:off x="6616456" y="3407843"/>
              <a:ext cx="1163074"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1,000</a:t>
              </a:r>
              <a:r>
                <a:rPr lang="ja-JP" altLang="en-US" sz="1625" b="1" dirty="0">
                  <a:latin typeface="Noto Sans JP" panose="020B0600070205080204" charset="-128"/>
                  <a:ea typeface="Noto Sans JP" panose="020B0600070205080204" charset="-128"/>
                </a:rPr>
                <a:t>円</a:t>
              </a:r>
            </a:p>
          </p:txBody>
        </p:sp>
      </p:grpSp>
      <p:grpSp>
        <p:nvGrpSpPr>
          <p:cNvPr id="501" name="グループ化 500">
            <a:extLst>
              <a:ext uri="{FF2B5EF4-FFF2-40B4-BE49-F238E27FC236}">
                <a16:creationId xmlns:a16="http://schemas.microsoft.com/office/drawing/2014/main" id="{42C0A621-C02B-8CD3-367E-E12A3DBB7023}"/>
              </a:ext>
            </a:extLst>
          </p:cNvPr>
          <p:cNvGrpSpPr/>
          <p:nvPr/>
        </p:nvGrpSpPr>
        <p:grpSpPr>
          <a:xfrm>
            <a:off x="6551314" y="3415431"/>
            <a:ext cx="953525" cy="689301"/>
            <a:chOff x="8063155" y="3412300"/>
            <a:chExt cx="1173569" cy="848370"/>
          </a:xfrm>
        </p:grpSpPr>
        <p:pic>
          <p:nvPicPr>
            <p:cNvPr id="446" name="図 445">
              <a:extLst>
                <a:ext uri="{FF2B5EF4-FFF2-40B4-BE49-F238E27FC236}">
                  <a16:creationId xmlns:a16="http://schemas.microsoft.com/office/drawing/2014/main" id="{28123D0B-2911-44B5-FE4A-D2A3E6F57BC4}"/>
                </a:ext>
              </a:extLst>
            </p:cNvPr>
            <p:cNvPicPr>
              <a:picLocks noChangeAspect="1"/>
            </p:cNvPicPr>
            <p:nvPr/>
          </p:nvPicPr>
          <p:blipFill>
            <a:blip r:embed="rId6"/>
            <a:stretch>
              <a:fillRect/>
            </a:stretch>
          </p:blipFill>
          <p:spPr>
            <a:xfrm>
              <a:off x="8152280" y="3784803"/>
              <a:ext cx="843582" cy="475867"/>
            </a:xfrm>
            <a:prstGeom prst="rect">
              <a:avLst/>
            </a:prstGeom>
          </p:spPr>
        </p:pic>
        <p:pic>
          <p:nvPicPr>
            <p:cNvPr id="447" name="図 446">
              <a:extLst>
                <a:ext uri="{FF2B5EF4-FFF2-40B4-BE49-F238E27FC236}">
                  <a16:creationId xmlns:a16="http://schemas.microsoft.com/office/drawing/2014/main" id="{E5FE816C-D79E-9B95-7617-BD09716C9EF0}"/>
                </a:ext>
              </a:extLst>
            </p:cNvPr>
            <p:cNvPicPr>
              <a:picLocks noChangeAspect="1"/>
            </p:cNvPicPr>
            <p:nvPr/>
          </p:nvPicPr>
          <p:blipFill>
            <a:blip r:embed="rId6"/>
            <a:stretch>
              <a:fillRect/>
            </a:stretch>
          </p:blipFill>
          <p:spPr>
            <a:xfrm>
              <a:off x="8311206" y="3784803"/>
              <a:ext cx="843582" cy="475867"/>
            </a:xfrm>
            <a:prstGeom prst="rect">
              <a:avLst/>
            </a:prstGeom>
          </p:spPr>
        </p:pic>
        <p:sp>
          <p:nvSpPr>
            <p:cNvPr id="20" name="Google Shape;417;p49">
              <a:extLst>
                <a:ext uri="{FF2B5EF4-FFF2-40B4-BE49-F238E27FC236}">
                  <a16:creationId xmlns:a16="http://schemas.microsoft.com/office/drawing/2014/main" id="{8136F5BC-335C-0429-657D-9846E3B9310C}"/>
                </a:ext>
              </a:extLst>
            </p:cNvPr>
            <p:cNvSpPr txBox="1"/>
            <p:nvPr/>
          </p:nvSpPr>
          <p:spPr>
            <a:xfrm>
              <a:off x="8063155" y="3412300"/>
              <a:ext cx="1173569"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502" name="グループ化 501">
            <a:extLst>
              <a:ext uri="{FF2B5EF4-FFF2-40B4-BE49-F238E27FC236}">
                <a16:creationId xmlns:a16="http://schemas.microsoft.com/office/drawing/2014/main" id="{9CE310C6-6148-C765-06DB-B6BA272317D5}"/>
              </a:ext>
            </a:extLst>
          </p:cNvPr>
          <p:cNvGrpSpPr/>
          <p:nvPr/>
        </p:nvGrpSpPr>
        <p:grpSpPr>
          <a:xfrm>
            <a:off x="7697694" y="3415432"/>
            <a:ext cx="1797662" cy="696599"/>
            <a:chOff x="9474085" y="3412300"/>
            <a:chExt cx="2212507" cy="857353"/>
          </a:xfrm>
        </p:grpSpPr>
        <p:grpSp>
          <p:nvGrpSpPr>
            <p:cNvPr id="462" name="グループ化 461">
              <a:extLst>
                <a:ext uri="{FF2B5EF4-FFF2-40B4-BE49-F238E27FC236}">
                  <a16:creationId xmlns:a16="http://schemas.microsoft.com/office/drawing/2014/main" id="{2BBCEBCD-45E8-E2C2-9BB5-CBAE81AED0CA}"/>
                </a:ext>
              </a:extLst>
            </p:cNvPr>
            <p:cNvGrpSpPr/>
            <p:nvPr/>
          </p:nvGrpSpPr>
          <p:grpSpPr>
            <a:xfrm>
              <a:off x="9474085" y="3786195"/>
              <a:ext cx="2212507" cy="483458"/>
              <a:chOff x="9466465" y="4083661"/>
              <a:chExt cx="2212507" cy="483458"/>
            </a:xfrm>
          </p:grpSpPr>
          <p:pic>
            <p:nvPicPr>
              <p:cNvPr id="450" name="図 449">
                <a:extLst>
                  <a:ext uri="{FF2B5EF4-FFF2-40B4-BE49-F238E27FC236}">
                    <a16:creationId xmlns:a16="http://schemas.microsoft.com/office/drawing/2014/main" id="{5BEEBB2F-8931-C141-4A7C-415A8F7B0E3D}"/>
                  </a:ext>
                </a:extLst>
              </p:cNvPr>
              <p:cNvPicPr>
                <a:picLocks noChangeAspect="1"/>
              </p:cNvPicPr>
              <p:nvPr/>
            </p:nvPicPr>
            <p:blipFill>
              <a:blip r:embed="rId6"/>
              <a:stretch>
                <a:fillRect/>
              </a:stretch>
            </p:blipFill>
            <p:spPr>
              <a:xfrm>
                <a:off x="9466465" y="4083661"/>
                <a:ext cx="843582" cy="475867"/>
              </a:xfrm>
              <a:prstGeom prst="rect">
                <a:avLst/>
              </a:prstGeom>
            </p:spPr>
          </p:pic>
          <p:pic>
            <p:nvPicPr>
              <p:cNvPr id="451" name="図 450">
                <a:extLst>
                  <a:ext uri="{FF2B5EF4-FFF2-40B4-BE49-F238E27FC236}">
                    <a16:creationId xmlns:a16="http://schemas.microsoft.com/office/drawing/2014/main" id="{A5F68452-17C2-6BB3-30EF-00778F5704CF}"/>
                  </a:ext>
                </a:extLst>
              </p:cNvPr>
              <p:cNvPicPr>
                <a:picLocks noChangeAspect="1"/>
              </p:cNvPicPr>
              <p:nvPr/>
            </p:nvPicPr>
            <p:blipFill>
              <a:blip r:embed="rId6"/>
              <a:stretch>
                <a:fillRect/>
              </a:stretch>
            </p:blipFill>
            <p:spPr>
              <a:xfrm>
                <a:off x="9617269" y="4091252"/>
                <a:ext cx="843582" cy="475867"/>
              </a:xfrm>
              <a:prstGeom prst="rect">
                <a:avLst/>
              </a:prstGeom>
            </p:spPr>
          </p:pic>
          <p:pic>
            <p:nvPicPr>
              <p:cNvPr id="452" name="図 451">
                <a:extLst>
                  <a:ext uri="{FF2B5EF4-FFF2-40B4-BE49-F238E27FC236}">
                    <a16:creationId xmlns:a16="http://schemas.microsoft.com/office/drawing/2014/main" id="{A932A19B-736D-C803-E50C-6EA23DFBB68F}"/>
                  </a:ext>
                </a:extLst>
              </p:cNvPr>
              <p:cNvPicPr>
                <a:picLocks noChangeAspect="1"/>
              </p:cNvPicPr>
              <p:nvPr/>
            </p:nvPicPr>
            <p:blipFill>
              <a:blip r:embed="rId6"/>
              <a:stretch>
                <a:fillRect/>
              </a:stretch>
            </p:blipFill>
            <p:spPr>
              <a:xfrm>
                <a:off x="9764263" y="4091252"/>
                <a:ext cx="843582" cy="475867"/>
              </a:xfrm>
              <a:prstGeom prst="rect">
                <a:avLst/>
              </a:prstGeom>
            </p:spPr>
          </p:pic>
          <p:pic>
            <p:nvPicPr>
              <p:cNvPr id="453" name="図 452">
                <a:extLst>
                  <a:ext uri="{FF2B5EF4-FFF2-40B4-BE49-F238E27FC236}">
                    <a16:creationId xmlns:a16="http://schemas.microsoft.com/office/drawing/2014/main" id="{50683185-E206-2988-0EB9-5E1EF28D18DD}"/>
                  </a:ext>
                </a:extLst>
              </p:cNvPr>
              <p:cNvPicPr>
                <a:picLocks noChangeAspect="1"/>
              </p:cNvPicPr>
              <p:nvPr/>
            </p:nvPicPr>
            <p:blipFill>
              <a:blip r:embed="rId6"/>
              <a:stretch>
                <a:fillRect/>
              </a:stretch>
            </p:blipFill>
            <p:spPr>
              <a:xfrm>
                <a:off x="9915569" y="4091252"/>
                <a:ext cx="843582" cy="475867"/>
              </a:xfrm>
              <a:prstGeom prst="rect">
                <a:avLst/>
              </a:prstGeom>
            </p:spPr>
          </p:pic>
          <p:pic>
            <p:nvPicPr>
              <p:cNvPr id="454" name="図 453">
                <a:extLst>
                  <a:ext uri="{FF2B5EF4-FFF2-40B4-BE49-F238E27FC236}">
                    <a16:creationId xmlns:a16="http://schemas.microsoft.com/office/drawing/2014/main" id="{C166FBBB-029E-8A22-9C41-F82B39C91D6E}"/>
                  </a:ext>
                </a:extLst>
              </p:cNvPr>
              <p:cNvPicPr>
                <a:picLocks noChangeAspect="1"/>
              </p:cNvPicPr>
              <p:nvPr/>
            </p:nvPicPr>
            <p:blipFill>
              <a:blip r:embed="rId6"/>
              <a:stretch>
                <a:fillRect/>
              </a:stretch>
            </p:blipFill>
            <p:spPr>
              <a:xfrm>
                <a:off x="10074477" y="4083661"/>
                <a:ext cx="843582" cy="475867"/>
              </a:xfrm>
              <a:prstGeom prst="rect">
                <a:avLst/>
              </a:prstGeom>
            </p:spPr>
          </p:pic>
          <p:pic>
            <p:nvPicPr>
              <p:cNvPr id="455" name="図 454">
                <a:extLst>
                  <a:ext uri="{FF2B5EF4-FFF2-40B4-BE49-F238E27FC236}">
                    <a16:creationId xmlns:a16="http://schemas.microsoft.com/office/drawing/2014/main" id="{2E2F86DE-7770-54DF-7632-BF526D9625ED}"/>
                  </a:ext>
                </a:extLst>
              </p:cNvPr>
              <p:cNvPicPr>
                <a:picLocks noChangeAspect="1"/>
              </p:cNvPicPr>
              <p:nvPr/>
            </p:nvPicPr>
            <p:blipFill>
              <a:blip r:embed="rId6"/>
              <a:stretch>
                <a:fillRect/>
              </a:stretch>
            </p:blipFill>
            <p:spPr>
              <a:xfrm>
                <a:off x="10225281" y="4091252"/>
                <a:ext cx="843582" cy="475867"/>
              </a:xfrm>
              <a:prstGeom prst="rect">
                <a:avLst/>
              </a:prstGeom>
            </p:spPr>
          </p:pic>
          <p:pic>
            <p:nvPicPr>
              <p:cNvPr id="456" name="図 455">
                <a:extLst>
                  <a:ext uri="{FF2B5EF4-FFF2-40B4-BE49-F238E27FC236}">
                    <a16:creationId xmlns:a16="http://schemas.microsoft.com/office/drawing/2014/main" id="{0E8CD1AE-4177-9C2D-5358-8ECA98BAC61C}"/>
                  </a:ext>
                </a:extLst>
              </p:cNvPr>
              <p:cNvPicPr>
                <a:picLocks noChangeAspect="1"/>
              </p:cNvPicPr>
              <p:nvPr/>
            </p:nvPicPr>
            <p:blipFill>
              <a:blip r:embed="rId6"/>
              <a:stretch>
                <a:fillRect/>
              </a:stretch>
            </p:blipFill>
            <p:spPr>
              <a:xfrm>
                <a:off x="10379895" y="4091252"/>
                <a:ext cx="843582" cy="475867"/>
              </a:xfrm>
              <a:prstGeom prst="rect">
                <a:avLst/>
              </a:prstGeom>
            </p:spPr>
          </p:pic>
          <p:pic>
            <p:nvPicPr>
              <p:cNvPr id="457" name="図 456">
                <a:extLst>
                  <a:ext uri="{FF2B5EF4-FFF2-40B4-BE49-F238E27FC236}">
                    <a16:creationId xmlns:a16="http://schemas.microsoft.com/office/drawing/2014/main" id="{60CCA2AA-B611-D1E0-1AFE-D06087B186F1}"/>
                  </a:ext>
                </a:extLst>
              </p:cNvPr>
              <p:cNvPicPr>
                <a:picLocks noChangeAspect="1"/>
              </p:cNvPicPr>
              <p:nvPr/>
            </p:nvPicPr>
            <p:blipFill>
              <a:blip r:embed="rId6"/>
              <a:stretch>
                <a:fillRect/>
              </a:stretch>
            </p:blipFill>
            <p:spPr>
              <a:xfrm>
                <a:off x="10531201" y="4091252"/>
                <a:ext cx="843582" cy="475867"/>
              </a:xfrm>
              <a:prstGeom prst="rect">
                <a:avLst/>
              </a:prstGeom>
            </p:spPr>
          </p:pic>
          <p:pic>
            <p:nvPicPr>
              <p:cNvPr id="458" name="図 457">
                <a:extLst>
                  <a:ext uri="{FF2B5EF4-FFF2-40B4-BE49-F238E27FC236}">
                    <a16:creationId xmlns:a16="http://schemas.microsoft.com/office/drawing/2014/main" id="{E70F867F-1F99-A38A-5CC5-25309CFECA84}"/>
                  </a:ext>
                </a:extLst>
              </p:cNvPr>
              <p:cNvPicPr>
                <a:picLocks noChangeAspect="1"/>
              </p:cNvPicPr>
              <p:nvPr/>
            </p:nvPicPr>
            <p:blipFill>
              <a:blip r:embed="rId6"/>
              <a:stretch>
                <a:fillRect/>
              </a:stretch>
            </p:blipFill>
            <p:spPr>
              <a:xfrm>
                <a:off x="10684586" y="4083661"/>
                <a:ext cx="843582" cy="475867"/>
              </a:xfrm>
              <a:prstGeom prst="rect">
                <a:avLst/>
              </a:prstGeom>
            </p:spPr>
          </p:pic>
          <p:pic>
            <p:nvPicPr>
              <p:cNvPr id="459" name="図 458">
                <a:extLst>
                  <a:ext uri="{FF2B5EF4-FFF2-40B4-BE49-F238E27FC236}">
                    <a16:creationId xmlns:a16="http://schemas.microsoft.com/office/drawing/2014/main" id="{B933890C-D2BC-3140-7493-6523FBE0063B}"/>
                  </a:ext>
                </a:extLst>
              </p:cNvPr>
              <p:cNvPicPr>
                <a:picLocks noChangeAspect="1"/>
              </p:cNvPicPr>
              <p:nvPr/>
            </p:nvPicPr>
            <p:blipFill>
              <a:blip r:embed="rId6"/>
              <a:stretch>
                <a:fillRect/>
              </a:stretch>
            </p:blipFill>
            <p:spPr>
              <a:xfrm>
                <a:off x="10835390" y="4091252"/>
                <a:ext cx="843582" cy="475867"/>
              </a:xfrm>
              <a:prstGeom prst="rect">
                <a:avLst/>
              </a:prstGeom>
            </p:spPr>
          </p:pic>
        </p:grpSp>
        <p:sp>
          <p:nvSpPr>
            <p:cNvPr id="21" name="Google Shape;417;p49">
              <a:extLst>
                <a:ext uri="{FF2B5EF4-FFF2-40B4-BE49-F238E27FC236}">
                  <a16:creationId xmlns:a16="http://schemas.microsoft.com/office/drawing/2014/main" id="{AF9B2E4F-6A47-BB9F-FC90-99BA722B9D98}"/>
                </a:ext>
              </a:extLst>
            </p:cNvPr>
            <p:cNvSpPr txBox="1"/>
            <p:nvPr/>
          </p:nvSpPr>
          <p:spPr>
            <a:xfrm>
              <a:off x="9686465" y="3412300"/>
              <a:ext cx="1845753" cy="400069"/>
            </a:xfrm>
            <a:prstGeom prst="rect">
              <a:avLst/>
            </a:prstGeom>
            <a:noFill/>
            <a:ln>
              <a:noFill/>
            </a:ln>
          </p:spPr>
          <p:txBody>
            <a:bodyPr spcFirstLastPara="1" wrap="square" lIns="74283" tIns="37131" rIns="74283" bIns="37131" anchor="t" anchorCtr="0">
              <a:spAutoFit/>
            </a:bodyPr>
            <a:lstStyle/>
            <a:p>
              <a:r>
                <a:rPr lang="ja-JP" altLang="en-US" sz="1625" b="1" dirty="0">
                  <a:latin typeface="Noto Sans JP" panose="020B0600070205080204" charset="-128"/>
                  <a:ea typeface="Noto Sans JP" panose="020B0600070205080204" charset="-128"/>
                </a:rPr>
                <a:t>総額</a:t>
              </a:r>
              <a:r>
                <a:rPr lang="en-US" altLang="ja-JP" sz="1625" b="1" dirty="0">
                  <a:latin typeface="Noto Sans JP" panose="020B0600070205080204" charset="-128"/>
                  <a:ea typeface="Noto Sans JP" panose="020B0600070205080204" charset="-128"/>
                </a:rPr>
                <a:t>10,000</a:t>
              </a:r>
              <a:r>
                <a:rPr lang="ja-JP" altLang="en-US" sz="1625" b="1" dirty="0">
                  <a:latin typeface="Noto Sans JP" panose="020B0600070205080204" charset="-128"/>
                  <a:ea typeface="Noto Sans JP" panose="020B0600070205080204" charset="-128"/>
                </a:rPr>
                <a:t>円</a:t>
              </a:r>
            </a:p>
          </p:txBody>
        </p:sp>
      </p:grpSp>
      <p:grpSp>
        <p:nvGrpSpPr>
          <p:cNvPr id="509" name="グループ化 508">
            <a:extLst>
              <a:ext uri="{FF2B5EF4-FFF2-40B4-BE49-F238E27FC236}">
                <a16:creationId xmlns:a16="http://schemas.microsoft.com/office/drawing/2014/main" id="{0E30A638-698A-34F6-7472-70B27A251653}"/>
              </a:ext>
            </a:extLst>
          </p:cNvPr>
          <p:cNvGrpSpPr/>
          <p:nvPr/>
        </p:nvGrpSpPr>
        <p:grpSpPr>
          <a:xfrm>
            <a:off x="1827145" y="5049192"/>
            <a:ext cx="953525" cy="692391"/>
            <a:chOff x="2248794" y="5423082"/>
            <a:chExt cx="1173569" cy="852174"/>
          </a:xfrm>
        </p:grpSpPr>
        <p:grpSp>
          <p:nvGrpSpPr>
            <p:cNvPr id="466" name="グループ化 465">
              <a:extLst>
                <a:ext uri="{FF2B5EF4-FFF2-40B4-BE49-F238E27FC236}">
                  <a16:creationId xmlns:a16="http://schemas.microsoft.com/office/drawing/2014/main" id="{D7437641-2DFB-98B4-93B3-53CBE0AD3B2C}"/>
                </a:ext>
              </a:extLst>
            </p:cNvPr>
            <p:cNvGrpSpPr/>
            <p:nvPr/>
          </p:nvGrpSpPr>
          <p:grpSpPr>
            <a:xfrm>
              <a:off x="2301627" y="5799389"/>
              <a:ext cx="1002508" cy="475867"/>
              <a:chOff x="3772444" y="4074678"/>
              <a:chExt cx="1002508" cy="475867"/>
            </a:xfrm>
          </p:grpSpPr>
          <p:pic>
            <p:nvPicPr>
              <p:cNvPr id="467" name="図 466">
                <a:extLst>
                  <a:ext uri="{FF2B5EF4-FFF2-40B4-BE49-F238E27FC236}">
                    <a16:creationId xmlns:a16="http://schemas.microsoft.com/office/drawing/2014/main" id="{87985F78-B3D5-A269-B1B0-60A5C1346FA0}"/>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68" name="図 467">
                <a:extLst>
                  <a:ext uri="{FF2B5EF4-FFF2-40B4-BE49-F238E27FC236}">
                    <a16:creationId xmlns:a16="http://schemas.microsoft.com/office/drawing/2014/main" id="{A6CAEC5D-447B-0D28-082F-A4E7A8A69B17}"/>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25" name="Google Shape;417;p49">
              <a:extLst>
                <a:ext uri="{FF2B5EF4-FFF2-40B4-BE49-F238E27FC236}">
                  <a16:creationId xmlns:a16="http://schemas.microsoft.com/office/drawing/2014/main" id="{8E9C455D-9372-A75A-CAA3-5A2C88C4A09C}"/>
                </a:ext>
              </a:extLst>
            </p:cNvPr>
            <p:cNvSpPr txBox="1"/>
            <p:nvPr/>
          </p:nvSpPr>
          <p:spPr>
            <a:xfrm>
              <a:off x="2248794" y="5423082"/>
              <a:ext cx="1173569" cy="400069"/>
            </a:xfrm>
            <a:prstGeom prst="rect">
              <a:avLst/>
            </a:prstGeom>
            <a:noFill/>
            <a:ln>
              <a:noFill/>
            </a:ln>
          </p:spPr>
          <p:txBody>
            <a:bodyPr spcFirstLastPara="1" wrap="square" lIns="74283" tIns="37131" rIns="74283" bIns="37131" anchor="t" anchorCtr="0">
              <a:spAutoFit/>
            </a:bodyPr>
            <a:lstStyle/>
            <a:p>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510" name="グループ化 509">
            <a:extLst>
              <a:ext uri="{FF2B5EF4-FFF2-40B4-BE49-F238E27FC236}">
                <a16:creationId xmlns:a16="http://schemas.microsoft.com/office/drawing/2014/main" id="{074C5B28-AC56-AC1C-E8D3-9ABCDFE538AB}"/>
              </a:ext>
            </a:extLst>
          </p:cNvPr>
          <p:cNvGrpSpPr/>
          <p:nvPr/>
        </p:nvGrpSpPr>
        <p:grpSpPr>
          <a:xfrm>
            <a:off x="3008848" y="5049192"/>
            <a:ext cx="1014144" cy="692391"/>
            <a:chOff x="3703199" y="5423082"/>
            <a:chExt cx="1248178" cy="852174"/>
          </a:xfrm>
        </p:grpSpPr>
        <p:grpSp>
          <p:nvGrpSpPr>
            <p:cNvPr id="469" name="グループ化 468">
              <a:extLst>
                <a:ext uri="{FF2B5EF4-FFF2-40B4-BE49-F238E27FC236}">
                  <a16:creationId xmlns:a16="http://schemas.microsoft.com/office/drawing/2014/main" id="{946BD3FA-2A40-FAF5-9691-0E6F369C6FC4}"/>
                </a:ext>
              </a:extLst>
            </p:cNvPr>
            <p:cNvGrpSpPr/>
            <p:nvPr/>
          </p:nvGrpSpPr>
          <p:grpSpPr>
            <a:xfrm>
              <a:off x="3772444" y="5799389"/>
              <a:ext cx="1002508" cy="475867"/>
              <a:chOff x="3772444" y="4074678"/>
              <a:chExt cx="1002508" cy="475867"/>
            </a:xfrm>
          </p:grpSpPr>
          <p:pic>
            <p:nvPicPr>
              <p:cNvPr id="470" name="図 469">
                <a:extLst>
                  <a:ext uri="{FF2B5EF4-FFF2-40B4-BE49-F238E27FC236}">
                    <a16:creationId xmlns:a16="http://schemas.microsoft.com/office/drawing/2014/main" id="{092700B8-D4A6-16D1-B4BC-56A9C3C99F4D}"/>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71" name="図 470">
                <a:extLst>
                  <a:ext uri="{FF2B5EF4-FFF2-40B4-BE49-F238E27FC236}">
                    <a16:creationId xmlns:a16="http://schemas.microsoft.com/office/drawing/2014/main" id="{6BC3F8F1-6539-88B2-7830-B35C7FE08E01}"/>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26" name="Google Shape;417;p49">
              <a:extLst>
                <a:ext uri="{FF2B5EF4-FFF2-40B4-BE49-F238E27FC236}">
                  <a16:creationId xmlns:a16="http://schemas.microsoft.com/office/drawing/2014/main" id="{16423380-F3C8-9B88-BC83-345036B64CFB}"/>
                </a:ext>
              </a:extLst>
            </p:cNvPr>
            <p:cNvSpPr txBox="1"/>
            <p:nvPr/>
          </p:nvSpPr>
          <p:spPr>
            <a:xfrm>
              <a:off x="3703199" y="5423082"/>
              <a:ext cx="1248178"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511" name="グループ化 510">
            <a:extLst>
              <a:ext uri="{FF2B5EF4-FFF2-40B4-BE49-F238E27FC236}">
                <a16:creationId xmlns:a16="http://schemas.microsoft.com/office/drawing/2014/main" id="{33985E2A-067F-C061-E74C-89179A017111}"/>
              </a:ext>
            </a:extLst>
          </p:cNvPr>
          <p:cNvGrpSpPr/>
          <p:nvPr/>
        </p:nvGrpSpPr>
        <p:grpSpPr>
          <a:xfrm>
            <a:off x="4157582" y="5049192"/>
            <a:ext cx="930275" cy="692391"/>
            <a:chOff x="5117023" y="5423082"/>
            <a:chExt cx="1144954" cy="852174"/>
          </a:xfrm>
        </p:grpSpPr>
        <p:grpSp>
          <p:nvGrpSpPr>
            <p:cNvPr id="472" name="グループ化 471">
              <a:extLst>
                <a:ext uri="{FF2B5EF4-FFF2-40B4-BE49-F238E27FC236}">
                  <a16:creationId xmlns:a16="http://schemas.microsoft.com/office/drawing/2014/main" id="{9FF347BC-23E8-7261-8626-93AFC9CE052A}"/>
                </a:ext>
              </a:extLst>
            </p:cNvPr>
            <p:cNvGrpSpPr/>
            <p:nvPr/>
          </p:nvGrpSpPr>
          <p:grpSpPr>
            <a:xfrm>
              <a:off x="5172908" y="5799389"/>
              <a:ext cx="1002508" cy="475867"/>
              <a:chOff x="3772444" y="4074678"/>
              <a:chExt cx="1002508" cy="475867"/>
            </a:xfrm>
          </p:grpSpPr>
          <p:pic>
            <p:nvPicPr>
              <p:cNvPr id="473" name="図 472">
                <a:extLst>
                  <a:ext uri="{FF2B5EF4-FFF2-40B4-BE49-F238E27FC236}">
                    <a16:creationId xmlns:a16="http://schemas.microsoft.com/office/drawing/2014/main" id="{60EF369C-DAB5-3CC5-D30D-3A816D1333B7}"/>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74" name="図 473">
                <a:extLst>
                  <a:ext uri="{FF2B5EF4-FFF2-40B4-BE49-F238E27FC236}">
                    <a16:creationId xmlns:a16="http://schemas.microsoft.com/office/drawing/2014/main" id="{B271E94F-972D-787E-295C-3E6A883EA21F}"/>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27" name="Google Shape;417;p49">
              <a:extLst>
                <a:ext uri="{FF2B5EF4-FFF2-40B4-BE49-F238E27FC236}">
                  <a16:creationId xmlns:a16="http://schemas.microsoft.com/office/drawing/2014/main" id="{152C335F-CFC0-BC1A-E6DA-BEB91B863BF6}"/>
                </a:ext>
              </a:extLst>
            </p:cNvPr>
            <p:cNvSpPr txBox="1"/>
            <p:nvPr/>
          </p:nvSpPr>
          <p:spPr>
            <a:xfrm>
              <a:off x="5117023" y="5423082"/>
              <a:ext cx="1144954"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352" name="グループ化 351">
            <a:extLst>
              <a:ext uri="{FF2B5EF4-FFF2-40B4-BE49-F238E27FC236}">
                <a16:creationId xmlns:a16="http://schemas.microsoft.com/office/drawing/2014/main" id="{86D06F99-B24F-69E4-BA0D-883304FE9D21}"/>
              </a:ext>
            </a:extLst>
          </p:cNvPr>
          <p:cNvGrpSpPr/>
          <p:nvPr/>
        </p:nvGrpSpPr>
        <p:grpSpPr>
          <a:xfrm>
            <a:off x="5353502" y="5049192"/>
            <a:ext cx="1014144" cy="692391"/>
            <a:chOff x="6588928" y="5423082"/>
            <a:chExt cx="1248178" cy="852174"/>
          </a:xfrm>
        </p:grpSpPr>
        <p:grpSp>
          <p:nvGrpSpPr>
            <p:cNvPr id="475" name="グループ化 474">
              <a:extLst>
                <a:ext uri="{FF2B5EF4-FFF2-40B4-BE49-F238E27FC236}">
                  <a16:creationId xmlns:a16="http://schemas.microsoft.com/office/drawing/2014/main" id="{59DE19AB-6D28-F5AF-1086-08FE2763E157}"/>
                </a:ext>
              </a:extLst>
            </p:cNvPr>
            <p:cNvGrpSpPr/>
            <p:nvPr/>
          </p:nvGrpSpPr>
          <p:grpSpPr>
            <a:xfrm>
              <a:off x="6654130" y="5799389"/>
              <a:ext cx="1002508" cy="475867"/>
              <a:chOff x="3772444" y="4074678"/>
              <a:chExt cx="1002508" cy="475867"/>
            </a:xfrm>
          </p:grpSpPr>
          <p:pic>
            <p:nvPicPr>
              <p:cNvPr id="476" name="図 475">
                <a:extLst>
                  <a:ext uri="{FF2B5EF4-FFF2-40B4-BE49-F238E27FC236}">
                    <a16:creationId xmlns:a16="http://schemas.microsoft.com/office/drawing/2014/main" id="{F8702A88-6947-7B8E-43B7-798494CB505A}"/>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77" name="図 476">
                <a:extLst>
                  <a:ext uri="{FF2B5EF4-FFF2-40B4-BE49-F238E27FC236}">
                    <a16:creationId xmlns:a16="http://schemas.microsoft.com/office/drawing/2014/main" id="{B14C203A-3694-0CF9-F4C4-2179CAF18189}"/>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28" name="Google Shape;417;p49">
              <a:extLst>
                <a:ext uri="{FF2B5EF4-FFF2-40B4-BE49-F238E27FC236}">
                  <a16:creationId xmlns:a16="http://schemas.microsoft.com/office/drawing/2014/main" id="{A72C754F-D8D3-FA70-DA42-B87B60A9E20A}"/>
                </a:ext>
              </a:extLst>
            </p:cNvPr>
            <p:cNvSpPr txBox="1"/>
            <p:nvPr/>
          </p:nvSpPr>
          <p:spPr>
            <a:xfrm>
              <a:off x="6588928" y="5423082"/>
              <a:ext cx="1248178"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353" name="グループ化 352">
            <a:extLst>
              <a:ext uri="{FF2B5EF4-FFF2-40B4-BE49-F238E27FC236}">
                <a16:creationId xmlns:a16="http://schemas.microsoft.com/office/drawing/2014/main" id="{54F46CFA-63A4-1BF1-F32F-F8D3236034F1}"/>
              </a:ext>
            </a:extLst>
          </p:cNvPr>
          <p:cNvGrpSpPr/>
          <p:nvPr/>
        </p:nvGrpSpPr>
        <p:grpSpPr>
          <a:xfrm>
            <a:off x="6528947" y="5052813"/>
            <a:ext cx="953525" cy="688770"/>
            <a:chOff x="8035627" y="5427539"/>
            <a:chExt cx="1173569" cy="847717"/>
          </a:xfrm>
        </p:grpSpPr>
        <p:grpSp>
          <p:nvGrpSpPr>
            <p:cNvPr id="478" name="グループ化 477">
              <a:extLst>
                <a:ext uri="{FF2B5EF4-FFF2-40B4-BE49-F238E27FC236}">
                  <a16:creationId xmlns:a16="http://schemas.microsoft.com/office/drawing/2014/main" id="{E3A90F17-B236-22E4-C0DE-0825C189CFDD}"/>
                </a:ext>
              </a:extLst>
            </p:cNvPr>
            <p:cNvGrpSpPr/>
            <p:nvPr/>
          </p:nvGrpSpPr>
          <p:grpSpPr>
            <a:xfrm>
              <a:off x="8138280" y="5799389"/>
              <a:ext cx="1002508" cy="475867"/>
              <a:chOff x="3772444" y="4074678"/>
              <a:chExt cx="1002508" cy="475867"/>
            </a:xfrm>
          </p:grpSpPr>
          <p:pic>
            <p:nvPicPr>
              <p:cNvPr id="479" name="図 478">
                <a:extLst>
                  <a:ext uri="{FF2B5EF4-FFF2-40B4-BE49-F238E27FC236}">
                    <a16:creationId xmlns:a16="http://schemas.microsoft.com/office/drawing/2014/main" id="{A946BFF3-A5B0-6B1E-9FCE-CBFCA3013FD6}"/>
                  </a:ext>
                </a:extLst>
              </p:cNvPr>
              <p:cNvPicPr>
                <a:picLocks noChangeAspect="1"/>
              </p:cNvPicPr>
              <p:nvPr/>
            </p:nvPicPr>
            <p:blipFill>
              <a:blip r:embed="rId6"/>
              <a:stretch>
                <a:fillRect/>
              </a:stretch>
            </p:blipFill>
            <p:spPr>
              <a:xfrm>
                <a:off x="3772444" y="4074678"/>
                <a:ext cx="843582" cy="475867"/>
              </a:xfrm>
              <a:prstGeom prst="rect">
                <a:avLst/>
              </a:prstGeom>
            </p:spPr>
          </p:pic>
          <p:pic>
            <p:nvPicPr>
              <p:cNvPr id="480" name="図 479">
                <a:extLst>
                  <a:ext uri="{FF2B5EF4-FFF2-40B4-BE49-F238E27FC236}">
                    <a16:creationId xmlns:a16="http://schemas.microsoft.com/office/drawing/2014/main" id="{9DED24F5-FD41-FCC8-A1D6-C1DA525FF02E}"/>
                  </a:ext>
                </a:extLst>
              </p:cNvPr>
              <p:cNvPicPr>
                <a:picLocks noChangeAspect="1"/>
              </p:cNvPicPr>
              <p:nvPr/>
            </p:nvPicPr>
            <p:blipFill>
              <a:blip r:embed="rId6"/>
              <a:stretch>
                <a:fillRect/>
              </a:stretch>
            </p:blipFill>
            <p:spPr>
              <a:xfrm>
                <a:off x="3931370" y="4074678"/>
                <a:ext cx="843582" cy="475867"/>
              </a:xfrm>
              <a:prstGeom prst="rect">
                <a:avLst/>
              </a:prstGeom>
            </p:spPr>
          </p:pic>
        </p:grpSp>
        <p:sp>
          <p:nvSpPr>
            <p:cNvPr id="29" name="Google Shape;417;p49">
              <a:extLst>
                <a:ext uri="{FF2B5EF4-FFF2-40B4-BE49-F238E27FC236}">
                  <a16:creationId xmlns:a16="http://schemas.microsoft.com/office/drawing/2014/main" id="{9A977480-57B5-6AD3-3CAD-31FE7D35ECB9}"/>
                </a:ext>
              </a:extLst>
            </p:cNvPr>
            <p:cNvSpPr txBox="1"/>
            <p:nvPr/>
          </p:nvSpPr>
          <p:spPr>
            <a:xfrm>
              <a:off x="8035627" y="5427539"/>
              <a:ext cx="1173569" cy="400069"/>
            </a:xfrm>
            <a:prstGeom prst="rect">
              <a:avLst/>
            </a:prstGeom>
            <a:noFill/>
            <a:ln>
              <a:noFill/>
            </a:ln>
          </p:spPr>
          <p:txBody>
            <a:bodyPr spcFirstLastPara="1" wrap="square" lIns="74283" tIns="37131" rIns="74283" bIns="37131" anchor="t" anchorCtr="0">
              <a:spAutoFit/>
            </a:bodyPr>
            <a:lstStyle/>
            <a:p>
              <a:pPr algn="ctr"/>
              <a:r>
                <a:rPr lang="en-US" altLang="ja-JP" sz="1625" b="1" dirty="0">
                  <a:latin typeface="Noto Sans JP" panose="020B0600070205080204" charset="-128"/>
                  <a:ea typeface="Noto Sans JP" panose="020B0600070205080204" charset="-128"/>
                </a:rPr>
                <a:t>2,000</a:t>
              </a:r>
              <a:r>
                <a:rPr lang="ja-JP" altLang="en-US" sz="1625" b="1" dirty="0">
                  <a:latin typeface="Noto Sans JP" panose="020B0600070205080204" charset="-128"/>
                  <a:ea typeface="Noto Sans JP" panose="020B0600070205080204" charset="-128"/>
                </a:rPr>
                <a:t>円</a:t>
              </a:r>
            </a:p>
          </p:txBody>
        </p:sp>
      </p:grpSp>
      <p:grpSp>
        <p:nvGrpSpPr>
          <p:cNvPr id="354" name="グループ化 353">
            <a:extLst>
              <a:ext uri="{FF2B5EF4-FFF2-40B4-BE49-F238E27FC236}">
                <a16:creationId xmlns:a16="http://schemas.microsoft.com/office/drawing/2014/main" id="{2E3BC65C-1CD9-1AA4-A641-4E99163136A2}"/>
              </a:ext>
            </a:extLst>
          </p:cNvPr>
          <p:cNvGrpSpPr/>
          <p:nvPr/>
        </p:nvGrpSpPr>
        <p:grpSpPr>
          <a:xfrm>
            <a:off x="7697694" y="5052814"/>
            <a:ext cx="1797662" cy="695983"/>
            <a:chOff x="9474085" y="5427539"/>
            <a:chExt cx="2212507" cy="856595"/>
          </a:xfrm>
        </p:grpSpPr>
        <p:grpSp>
          <p:nvGrpSpPr>
            <p:cNvPr id="481" name="グループ化 480">
              <a:extLst>
                <a:ext uri="{FF2B5EF4-FFF2-40B4-BE49-F238E27FC236}">
                  <a16:creationId xmlns:a16="http://schemas.microsoft.com/office/drawing/2014/main" id="{1465DB0B-C95D-220E-061C-8C27757B48C6}"/>
                </a:ext>
              </a:extLst>
            </p:cNvPr>
            <p:cNvGrpSpPr/>
            <p:nvPr/>
          </p:nvGrpSpPr>
          <p:grpSpPr>
            <a:xfrm>
              <a:off x="9474085" y="5800676"/>
              <a:ext cx="2212507" cy="483458"/>
              <a:chOff x="9466465" y="4083661"/>
              <a:chExt cx="2212507" cy="483458"/>
            </a:xfrm>
          </p:grpSpPr>
          <p:pic>
            <p:nvPicPr>
              <p:cNvPr id="482" name="図 481">
                <a:extLst>
                  <a:ext uri="{FF2B5EF4-FFF2-40B4-BE49-F238E27FC236}">
                    <a16:creationId xmlns:a16="http://schemas.microsoft.com/office/drawing/2014/main" id="{A27CA537-FF22-1499-F396-CF6D7A5CFB26}"/>
                  </a:ext>
                </a:extLst>
              </p:cNvPr>
              <p:cNvPicPr>
                <a:picLocks noChangeAspect="1"/>
              </p:cNvPicPr>
              <p:nvPr/>
            </p:nvPicPr>
            <p:blipFill>
              <a:blip r:embed="rId6"/>
              <a:stretch>
                <a:fillRect/>
              </a:stretch>
            </p:blipFill>
            <p:spPr>
              <a:xfrm>
                <a:off x="9466465" y="4083661"/>
                <a:ext cx="843582" cy="475867"/>
              </a:xfrm>
              <a:prstGeom prst="rect">
                <a:avLst/>
              </a:prstGeom>
            </p:spPr>
          </p:pic>
          <p:pic>
            <p:nvPicPr>
              <p:cNvPr id="483" name="図 482">
                <a:extLst>
                  <a:ext uri="{FF2B5EF4-FFF2-40B4-BE49-F238E27FC236}">
                    <a16:creationId xmlns:a16="http://schemas.microsoft.com/office/drawing/2014/main" id="{81C9F69D-8CDC-DB9F-CA6F-CA085FEA0C21}"/>
                  </a:ext>
                </a:extLst>
              </p:cNvPr>
              <p:cNvPicPr>
                <a:picLocks noChangeAspect="1"/>
              </p:cNvPicPr>
              <p:nvPr/>
            </p:nvPicPr>
            <p:blipFill>
              <a:blip r:embed="rId6"/>
              <a:stretch>
                <a:fillRect/>
              </a:stretch>
            </p:blipFill>
            <p:spPr>
              <a:xfrm>
                <a:off x="9617269" y="4091252"/>
                <a:ext cx="843582" cy="475867"/>
              </a:xfrm>
              <a:prstGeom prst="rect">
                <a:avLst/>
              </a:prstGeom>
            </p:spPr>
          </p:pic>
          <p:pic>
            <p:nvPicPr>
              <p:cNvPr id="484" name="図 483">
                <a:extLst>
                  <a:ext uri="{FF2B5EF4-FFF2-40B4-BE49-F238E27FC236}">
                    <a16:creationId xmlns:a16="http://schemas.microsoft.com/office/drawing/2014/main" id="{03F9028D-E7BF-6D69-446F-79B6DF1E8F60}"/>
                  </a:ext>
                </a:extLst>
              </p:cNvPr>
              <p:cNvPicPr>
                <a:picLocks noChangeAspect="1"/>
              </p:cNvPicPr>
              <p:nvPr/>
            </p:nvPicPr>
            <p:blipFill>
              <a:blip r:embed="rId6"/>
              <a:stretch>
                <a:fillRect/>
              </a:stretch>
            </p:blipFill>
            <p:spPr>
              <a:xfrm>
                <a:off x="9764263" y="4091252"/>
                <a:ext cx="843582" cy="475867"/>
              </a:xfrm>
              <a:prstGeom prst="rect">
                <a:avLst/>
              </a:prstGeom>
            </p:spPr>
          </p:pic>
          <p:pic>
            <p:nvPicPr>
              <p:cNvPr id="485" name="図 484">
                <a:extLst>
                  <a:ext uri="{FF2B5EF4-FFF2-40B4-BE49-F238E27FC236}">
                    <a16:creationId xmlns:a16="http://schemas.microsoft.com/office/drawing/2014/main" id="{4B47FFCF-3D08-5B24-BCA6-214493EA5825}"/>
                  </a:ext>
                </a:extLst>
              </p:cNvPr>
              <p:cNvPicPr>
                <a:picLocks noChangeAspect="1"/>
              </p:cNvPicPr>
              <p:nvPr/>
            </p:nvPicPr>
            <p:blipFill>
              <a:blip r:embed="rId6"/>
              <a:stretch>
                <a:fillRect/>
              </a:stretch>
            </p:blipFill>
            <p:spPr>
              <a:xfrm>
                <a:off x="9915569" y="4091252"/>
                <a:ext cx="843582" cy="475867"/>
              </a:xfrm>
              <a:prstGeom prst="rect">
                <a:avLst/>
              </a:prstGeom>
            </p:spPr>
          </p:pic>
          <p:pic>
            <p:nvPicPr>
              <p:cNvPr id="486" name="図 485">
                <a:extLst>
                  <a:ext uri="{FF2B5EF4-FFF2-40B4-BE49-F238E27FC236}">
                    <a16:creationId xmlns:a16="http://schemas.microsoft.com/office/drawing/2014/main" id="{3B6611CD-FE45-47A6-376F-78E10DFD6601}"/>
                  </a:ext>
                </a:extLst>
              </p:cNvPr>
              <p:cNvPicPr>
                <a:picLocks noChangeAspect="1"/>
              </p:cNvPicPr>
              <p:nvPr/>
            </p:nvPicPr>
            <p:blipFill>
              <a:blip r:embed="rId6"/>
              <a:stretch>
                <a:fillRect/>
              </a:stretch>
            </p:blipFill>
            <p:spPr>
              <a:xfrm>
                <a:off x="10074477" y="4083661"/>
                <a:ext cx="843582" cy="475867"/>
              </a:xfrm>
              <a:prstGeom prst="rect">
                <a:avLst/>
              </a:prstGeom>
            </p:spPr>
          </p:pic>
          <p:pic>
            <p:nvPicPr>
              <p:cNvPr id="487" name="図 486">
                <a:extLst>
                  <a:ext uri="{FF2B5EF4-FFF2-40B4-BE49-F238E27FC236}">
                    <a16:creationId xmlns:a16="http://schemas.microsoft.com/office/drawing/2014/main" id="{22F1FBE7-5B5A-690C-1F44-717D663C36AF}"/>
                  </a:ext>
                </a:extLst>
              </p:cNvPr>
              <p:cNvPicPr>
                <a:picLocks noChangeAspect="1"/>
              </p:cNvPicPr>
              <p:nvPr/>
            </p:nvPicPr>
            <p:blipFill>
              <a:blip r:embed="rId6"/>
              <a:stretch>
                <a:fillRect/>
              </a:stretch>
            </p:blipFill>
            <p:spPr>
              <a:xfrm>
                <a:off x="10225281" y="4091252"/>
                <a:ext cx="843582" cy="475867"/>
              </a:xfrm>
              <a:prstGeom prst="rect">
                <a:avLst/>
              </a:prstGeom>
            </p:spPr>
          </p:pic>
          <p:pic>
            <p:nvPicPr>
              <p:cNvPr id="488" name="図 487">
                <a:extLst>
                  <a:ext uri="{FF2B5EF4-FFF2-40B4-BE49-F238E27FC236}">
                    <a16:creationId xmlns:a16="http://schemas.microsoft.com/office/drawing/2014/main" id="{04003A18-508B-755F-D7A2-3A7FE71D7900}"/>
                  </a:ext>
                </a:extLst>
              </p:cNvPr>
              <p:cNvPicPr>
                <a:picLocks noChangeAspect="1"/>
              </p:cNvPicPr>
              <p:nvPr/>
            </p:nvPicPr>
            <p:blipFill>
              <a:blip r:embed="rId6"/>
              <a:stretch>
                <a:fillRect/>
              </a:stretch>
            </p:blipFill>
            <p:spPr>
              <a:xfrm>
                <a:off x="10379895" y="4091252"/>
                <a:ext cx="843582" cy="475867"/>
              </a:xfrm>
              <a:prstGeom prst="rect">
                <a:avLst/>
              </a:prstGeom>
            </p:spPr>
          </p:pic>
          <p:pic>
            <p:nvPicPr>
              <p:cNvPr id="489" name="図 488">
                <a:extLst>
                  <a:ext uri="{FF2B5EF4-FFF2-40B4-BE49-F238E27FC236}">
                    <a16:creationId xmlns:a16="http://schemas.microsoft.com/office/drawing/2014/main" id="{2F2504BA-B3C4-9A61-87D5-5F932A0A2F2B}"/>
                  </a:ext>
                </a:extLst>
              </p:cNvPr>
              <p:cNvPicPr>
                <a:picLocks noChangeAspect="1"/>
              </p:cNvPicPr>
              <p:nvPr/>
            </p:nvPicPr>
            <p:blipFill>
              <a:blip r:embed="rId6"/>
              <a:stretch>
                <a:fillRect/>
              </a:stretch>
            </p:blipFill>
            <p:spPr>
              <a:xfrm>
                <a:off x="10531201" y="4091252"/>
                <a:ext cx="843582" cy="475867"/>
              </a:xfrm>
              <a:prstGeom prst="rect">
                <a:avLst/>
              </a:prstGeom>
            </p:spPr>
          </p:pic>
          <p:pic>
            <p:nvPicPr>
              <p:cNvPr id="490" name="図 489">
                <a:extLst>
                  <a:ext uri="{FF2B5EF4-FFF2-40B4-BE49-F238E27FC236}">
                    <a16:creationId xmlns:a16="http://schemas.microsoft.com/office/drawing/2014/main" id="{86BAA34A-684E-4768-09D9-D1F8F76269BD}"/>
                  </a:ext>
                </a:extLst>
              </p:cNvPr>
              <p:cNvPicPr>
                <a:picLocks noChangeAspect="1"/>
              </p:cNvPicPr>
              <p:nvPr/>
            </p:nvPicPr>
            <p:blipFill>
              <a:blip r:embed="rId6"/>
              <a:stretch>
                <a:fillRect/>
              </a:stretch>
            </p:blipFill>
            <p:spPr>
              <a:xfrm>
                <a:off x="10684586" y="4083661"/>
                <a:ext cx="843582" cy="475867"/>
              </a:xfrm>
              <a:prstGeom prst="rect">
                <a:avLst/>
              </a:prstGeom>
            </p:spPr>
          </p:pic>
          <p:pic>
            <p:nvPicPr>
              <p:cNvPr id="491" name="図 490">
                <a:extLst>
                  <a:ext uri="{FF2B5EF4-FFF2-40B4-BE49-F238E27FC236}">
                    <a16:creationId xmlns:a16="http://schemas.microsoft.com/office/drawing/2014/main" id="{C8116E6A-6FF8-271B-005B-91943CACEC6C}"/>
                  </a:ext>
                </a:extLst>
              </p:cNvPr>
              <p:cNvPicPr>
                <a:picLocks noChangeAspect="1"/>
              </p:cNvPicPr>
              <p:nvPr/>
            </p:nvPicPr>
            <p:blipFill>
              <a:blip r:embed="rId6"/>
              <a:stretch>
                <a:fillRect/>
              </a:stretch>
            </p:blipFill>
            <p:spPr>
              <a:xfrm>
                <a:off x="10835390" y="4091252"/>
                <a:ext cx="843582" cy="475867"/>
              </a:xfrm>
              <a:prstGeom prst="rect">
                <a:avLst/>
              </a:prstGeom>
            </p:spPr>
          </p:pic>
        </p:grpSp>
        <p:sp>
          <p:nvSpPr>
            <p:cNvPr id="30" name="Google Shape;417;p49">
              <a:extLst>
                <a:ext uri="{FF2B5EF4-FFF2-40B4-BE49-F238E27FC236}">
                  <a16:creationId xmlns:a16="http://schemas.microsoft.com/office/drawing/2014/main" id="{0F791CD7-1B29-81CB-CB8D-2C0FD40F4CC7}"/>
                </a:ext>
              </a:extLst>
            </p:cNvPr>
            <p:cNvSpPr txBox="1"/>
            <p:nvPr/>
          </p:nvSpPr>
          <p:spPr>
            <a:xfrm>
              <a:off x="9658937" y="5427539"/>
              <a:ext cx="1845753" cy="400069"/>
            </a:xfrm>
            <a:prstGeom prst="rect">
              <a:avLst/>
            </a:prstGeom>
            <a:noFill/>
            <a:ln>
              <a:noFill/>
            </a:ln>
          </p:spPr>
          <p:txBody>
            <a:bodyPr spcFirstLastPara="1" wrap="square" lIns="74283" tIns="37131" rIns="74283" bIns="37131" anchor="t" anchorCtr="0">
              <a:spAutoFit/>
            </a:bodyPr>
            <a:lstStyle/>
            <a:p>
              <a:r>
                <a:rPr lang="ja-JP" altLang="en-US" sz="1625" b="1" dirty="0">
                  <a:latin typeface="Noto Sans JP" panose="020B0600070205080204" charset="-128"/>
                  <a:ea typeface="Noto Sans JP" panose="020B0600070205080204" charset="-128"/>
                </a:rPr>
                <a:t>総額</a:t>
              </a:r>
              <a:r>
                <a:rPr lang="en-US" altLang="ja-JP" sz="1625" b="1" dirty="0">
                  <a:latin typeface="Noto Sans JP" panose="020B0600070205080204" charset="-128"/>
                  <a:ea typeface="Noto Sans JP" panose="020B0600070205080204" charset="-128"/>
                </a:rPr>
                <a:t>10,000</a:t>
              </a:r>
              <a:r>
                <a:rPr lang="ja-JP" altLang="en-US" sz="1625" b="1" dirty="0">
                  <a:latin typeface="Noto Sans JP" panose="020B0600070205080204" charset="-128"/>
                  <a:ea typeface="Noto Sans JP" panose="020B0600070205080204" charset="-128"/>
                </a:rPr>
                <a:t>円</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7"/>
                                        </p:tgtEl>
                                        <p:attrNameLst>
                                          <p:attrName>style.visibility</p:attrName>
                                        </p:attrNameLst>
                                      </p:cBhvr>
                                      <p:to>
                                        <p:strVal val="visible"/>
                                      </p:to>
                                    </p:set>
                                    <p:animEffect transition="in" filter="fade">
                                      <p:cBhvr>
                                        <p:cTn id="12" dur="500"/>
                                        <p:tgtEl>
                                          <p:spTgt spid="4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
                                        </p:tgtEl>
                                        <p:attrNameLst>
                                          <p:attrName>style.visibility</p:attrName>
                                        </p:attrNameLst>
                                      </p:cBhvr>
                                      <p:to>
                                        <p:strVal val="visible"/>
                                      </p:to>
                                    </p:set>
                                    <p:animEffect transition="in" filter="fade">
                                      <p:cBhvr>
                                        <p:cTn id="17" dur="500"/>
                                        <p:tgtEl>
                                          <p:spTgt spid="4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98"/>
                                        </p:tgtEl>
                                        <p:attrNameLst>
                                          <p:attrName>style.visibility</p:attrName>
                                        </p:attrNameLst>
                                      </p:cBhvr>
                                      <p:to>
                                        <p:strVal val="visible"/>
                                      </p:to>
                                    </p:set>
                                    <p:animEffect transition="in" filter="fade">
                                      <p:cBhvr>
                                        <p:cTn id="22" dur="500"/>
                                        <p:tgtEl>
                                          <p:spTgt spid="4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1"/>
                                        </p:tgtEl>
                                        <p:attrNameLst>
                                          <p:attrName>style.visibility</p:attrName>
                                        </p:attrNameLst>
                                      </p:cBhvr>
                                      <p:to>
                                        <p:strVal val="visible"/>
                                      </p:to>
                                    </p:set>
                                    <p:animEffect transition="in" filter="fade">
                                      <p:cBhvr>
                                        <p:cTn id="27" dur="500"/>
                                        <p:tgtEl>
                                          <p:spTgt spid="46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99"/>
                                        </p:tgtEl>
                                        <p:attrNameLst>
                                          <p:attrName>style.visibility</p:attrName>
                                        </p:attrNameLst>
                                      </p:cBhvr>
                                      <p:to>
                                        <p:strVal val="visible"/>
                                      </p:to>
                                    </p:set>
                                    <p:animEffect transition="in" filter="fade">
                                      <p:cBhvr>
                                        <p:cTn id="32" dur="500"/>
                                        <p:tgtEl>
                                          <p:spTgt spid="49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94"/>
                                        </p:tgtEl>
                                        <p:attrNameLst>
                                          <p:attrName>style.visibility</p:attrName>
                                        </p:attrNameLst>
                                      </p:cBhvr>
                                      <p:to>
                                        <p:strVal val="visible"/>
                                      </p:to>
                                    </p:set>
                                    <p:animEffect transition="in" filter="fade">
                                      <p:cBhvr>
                                        <p:cTn id="37" dur="500"/>
                                        <p:tgtEl>
                                          <p:spTgt spid="49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00"/>
                                        </p:tgtEl>
                                        <p:attrNameLst>
                                          <p:attrName>style.visibility</p:attrName>
                                        </p:attrNameLst>
                                      </p:cBhvr>
                                      <p:to>
                                        <p:strVal val="visible"/>
                                      </p:to>
                                    </p:set>
                                    <p:animEffect transition="in" filter="fade">
                                      <p:cBhvr>
                                        <p:cTn id="42" dur="500"/>
                                        <p:tgtEl>
                                          <p:spTgt spid="50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95"/>
                                        </p:tgtEl>
                                        <p:attrNameLst>
                                          <p:attrName>style.visibility</p:attrName>
                                        </p:attrNameLst>
                                      </p:cBhvr>
                                      <p:to>
                                        <p:strVal val="visible"/>
                                      </p:to>
                                    </p:set>
                                    <p:animEffect transition="in" filter="fade">
                                      <p:cBhvr>
                                        <p:cTn id="47" dur="500"/>
                                        <p:tgtEl>
                                          <p:spTgt spid="49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01"/>
                                        </p:tgtEl>
                                        <p:attrNameLst>
                                          <p:attrName>style.visibility</p:attrName>
                                        </p:attrNameLst>
                                      </p:cBhvr>
                                      <p:to>
                                        <p:strVal val="visible"/>
                                      </p:to>
                                    </p:set>
                                    <p:animEffect transition="in" filter="fade">
                                      <p:cBhvr>
                                        <p:cTn id="52" dur="500"/>
                                        <p:tgtEl>
                                          <p:spTgt spid="50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96"/>
                                        </p:tgtEl>
                                        <p:attrNameLst>
                                          <p:attrName>style.visibility</p:attrName>
                                        </p:attrNameLst>
                                      </p:cBhvr>
                                      <p:to>
                                        <p:strVal val="visible"/>
                                      </p:to>
                                    </p:set>
                                    <p:animEffect transition="in" filter="fade">
                                      <p:cBhvr>
                                        <p:cTn id="57" dur="500"/>
                                        <p:tgtEl>
                                          <p:spTgt spid="49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02"/>
                                        </p:tgtEl>
                                        <p:attrNameLst>
                                          <p:attrName>style.visibility</p:attrName>
                                        </p:attrNameLst>
                                      </p:cBhvr>
                                      <p:to>
                                        <p:strVal val="visible"/>
                                      </p:to>
                                    </p:set>
                                    <p:animEffect transition="in" filter="fade">
                                      <p:cBhvr>
                                        <p:cTn id="62" dur="500"/>
                                        <p:tgtEl>
                                          <p:spTgt spid="50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509"/>
                                        </p:tgtEl>
                                        <p:attrNameLst>
                                          <p:attrName>style.visibility</p:attrName>
                                        </p:attrNameLst>
                                      </p:cBhvr>
                                      <p:to>
                                        <p:strVal val="visible"/>
                                      </p:to>
                                    </p:set>
                                    <p:animEffect transition="in" filter="fade">
                                      <p:cBhvr>
                                        <p:cTn id="67" dur="500"/>
                                        <p:tgtEl>
                                          <p:spTgt spid="50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03"/>
                                        </p:tgtEl>
                                        <p:attrNameLst>
                                          <p:attrName>style.visibility</p:attrName>
                                        </p:attrNameLst>
                                      </p:cBhvr>
                                      <p:to>
                                        <p:strVal val="visible"/>
                                      </p:to>
                                    </p:set>
                                    <p:animEffect transition="in" filter="fade">
                                      <p:cBhvr>
                                        <p:cTn id="72" dur="500"/>
                                        <p:tgtEl>
                                          <p:spTgt spid="50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510"/>
                                        </p:tgtEl>
                                        <p:attrNameLst>
                                          <p:attrName>style.visibility</p:attrName>
                                        </p:attrNameLst>
                                      </p:cBhvr>
                                      <p:to>
                                        <p:strVal val="visible"/>
                                      </p:to>
                                    </p:set>
                                    <p:animEffect transition="in" filter="fade">
                                      <p:cBhvr>
                                        <p:cTn id="77" dur="500"/>
                                        <p:tgtEl>
                                          <p:spTgt spid="51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504"/>
                                        </p:tgtEl>
                                        <p:attrNameLst>
                                          <p:attrName>style.visibility</p:attrName>
                                        </p:attrNameLst>
                                      </p:cBhvr>
                                      <p:to>
                                        <p:strVal val="visible"/>
                                      </p:to>
                                    </p:set>
                                    <p:animEffect transition="in" filter="fade">
                                      <p:cBhvr>
                                        <p:cTn id="82" dur="500"/>
                                        <p:tgtEl>
                                          <p:spTgt spid="504"/>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511"/>
                                        </p:tgtEl>
                                        <p:attrNameLst>
                                          <p:attrName>style.visibility</p:attrName>
                                        </p:attrNameLst>
                                      </p:cBhvr>
                                      <p:to>
                                        <p:strVal val="visible"/>
                                      </p:to>
                                    </p:set>
                                    <p:animEffect transition="in" filter="fade">
                                      <p:cBhvr>
                                        <p:cTn id="87" dur="500"/>
                                        <p:tgtEl>
                                          <p:spTgt spid="51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505"/>
                                        </p:tgtEl>
                                        <p:attrNameLst>
                                          <p:attrName>style.visibility</p:attrName>
                                        </p:attrNameLst>
                                      </p:cBhvr>
                                      <p:to>
                                        <p:strVal val="visible"/>
                                      </p:to>
                                    </p:set>
                                    <p:animEffect transition="in" filter="fade">
                                      <p:cBhvr>
                                        <p:cTn id="92" dur="500"/>
                                        <p:tgtEl>
                                          <p:spTgt spid="50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352"/>
                                        </p:tgtEl>
                                        <p:attrNameLst>
                                          <p:attrName>style.visibility</p:attrName>
                                        </p:attrNameLst>
                                      </p:cBhvr>
                                      <p:to>
                                        <p:strVal val="visible"/>
                                      </p:to>
                                    </p:set>
                                    <p:animEffect transition="in" filter="fade">
                                      <p:cBhvr>
                                        <p:cTn id="97" dur="500"/>
                                        <p:tgtEl>
                                          <p:spTgt spid="352"/>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506"/>
                                        </p:tgtEl>
                                        <p:attrNameLst>
                                          <p:attrName>style.visibility</p:attrName>
                                        </p:attrNameLst>
                                      </p:cBhvr>
                                      <p:to>
                                        <p:strVal val="visible"/>
                                      </p:to>
                                    </p:set>
                                    <p:animEffect transition="in" filter="fade">
                                      <p:cBhvr>
                                        <p:cTn id="102" dur="500"/>
                                        <p:tgtEl>
                                          <p:spTgt spid="506"/>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353"/>
                                        </p:tgtEl>
                                        <p:attrNameLst>
                                          <p:attrName>style.visibility</p:attrName>
                                        </p:attrNameLst>
                                      </p:cBhvr>
                                      <p:to>
                                        <p:strVal val="visible"/>
                                      </p:to>
                                    </p:set>
                                    <p:animEffect transition="in" filter="fade">
                                      <p:cBhvr>
                                        <p:cTn id="107" dur="500"/>
                                        <p:tgtEl>
                                          <p:spTgt spid="353"/>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507"/>
                                        </p:tgtEl>
                                        <p:attrNameLst>
                                          <p:attrName>style.visibility</p:attrName>
                                        </p:attrNameLst>
                                      </p:cBhvr>
                                      <p:to>
                                        <p:strVal val="visible"/>
                                      </p:to>
                                    </p:set>
                                    <p:animEffect transition="in" filter="fade">
                                      <p:cBhvr>
                                        <p:cTn id="112" dur="500"/>
                                        <p:tgtEl>
                                          <p:spTgt spid="50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54"/>
                                        </p:tgtEl>
                                        <p:attrNameLst>
                                          <p:attrName>style.visibility</p:attrName>
                                        </p:attrNameLst>
                                      </p:cBhvr>
                                      <p:to>
                                        <p:strVal val="visible"/>
                                      </p:to>
                                    </p:set>
                                    <p:animEffect transition="in" filter="fade">
                                      <p:cBhvr>
                                        <p:cTn id="117" dur="500"/>
                                        <p:tgtEl>
                                          <p:spTgt spid="354"/>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508"/>
                                        </p:tgtEl>
                                        <p:attrNameLst>
                                          <p:attrName>style.visibility</p:attrName>
                                        </p:attrNameLst>
                                      </p:cBhvr>
                                      <p:to>
                                        <p:strVal val="visible"/>
                                      </p:to>
                                    </p:set>
                                    <p:animEffect transition="in" filter="fade">
                                      <p:cBhvr>
                                        <p:cTn id="122" dur="500"/>
                                        <p:tgtEl>
                                          <p:spTgt spid="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6" name="Google Shape;406;p49"/>
          <p:cNvSpPr/>
          <p:nvPr/>
        </p:nvSpPr>
        <p:spPr>
          <a:xfrm>
            <a:off x="460157" y="850174"/>
            <a:ext cx="1528318" cy="562503"/>
          </a:xfrm>
          <a:prstGeom prst="roundRect">
            <a:avLst>
              <a:gd name="adj" fmla="val 16667"/>
            </a:avLst>
          </a:prstGeom>
          <a:ln w="57150">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74283" tIns="37131" rIns="74283" bIns="37131" anchor="ctr" anchorCtr="0">
            <a:noAutofit/>
          </a:bodyPr>
          <a:lstStyle/>
          <a:p>
            <a:pPr algn="ctr"/>
            <a:r>
              <a:rPr lang="ja-JP" altLang="en-US" sz="1950" dirty="0">
                <a:latin typeface="Noto Sans JP" panose="020B0600070205080204" charset="-128"/>
                <a:ea typeface="Noto Sans JP" panose="020B0600070205080204" charset="-128"/>
              </a:rPr>
              <a:t>購入時</a:t>
            </a:r>
            <a:endParaRPr sz="1950" dirty="0">
              <a:latin typeface="Noto Sans JP" panose="020B0600070205080204" charset="-128"/>
              <a:ea typeface="Noto Sans JP" panose="020B0600070205080204" charset="-128"/>
            </a:endParaRPr>
          </a:p>
        </p:txBody>
      </p:sp>
      <p:sp>
        <p:nvSpPr>
          <p:cNvPr id="412" name="Google Shape;412;p49"/>
          <p:cNvSpPr txBox="1"/>
          <p:nvPr/>
        </p:nvSpPr>
        <p:spPr>
          <a:xfrm>
            <a:off x="3022591" y="4820868"/>
            <a:ext cx="9373397" cy="475097"/>
          </a:xfrm>
          <a:prstGeom prst="rect">
            <a:avLst/>
          </a:prstGeom>
          <a:noFill/>
          <a:ln>
            <a:noFill/>
          </a:ln>
        </p:spPr>
        <p:txBody>
          <a:bodyPr spcFirstLastPara="1" wrap="square" lIns="74283" tIns="37131" rIns="74283" bIns="37131" anchor="t" anchorCtr="0">
            <a:spAutoFit/>
          </a:bodyPr>
          <a:lstStyle/>
          <a:p>
            <a:r>
              <a:rPr lang="en-US" altLang="ja-JP" sz="2600" dirty="0">
                <a:latin typeface="Noto Sans JP" panose="020B0600070205080204" charset="-128"/>
                <a:ea typeface="Noto Sans JP" panose="020B0600070205080204" charset="-128"/>
              </a:rPr>
              <a:t>1 </a:t>
            </a:r>
            <a:r>
              <a:rPr lang="ja-JP" altLang="en-US" sz="2600" dirty="0">
                <a:latin typeface="Noto Sans JP" panose="020B0600070205080204" charset="-128"/>
                <a:ea typeface="Noto Sans JP" panose="020B0600070205080204" charset="-128"/>
              </a:rPr>
              <a:t>個</a:t>
            </a:r>
            <a:r>
              <a:rPr lang="en-US" altLang="ja-JP" sz="2600" dirty="0">
                <a:latin typeface="Noto Sans JP" panose="020B0600070205080204" charset="-128"/>
                <a:ea typeface="Noto Sans JP" panose="020B0600070205080204" charset="-128"/>
              </a:rPr>
              <a:t>200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 </a:t>
            </a:r>
            <a:r>
              <a:rPr lang="ja-JP" altLang="en-US" sz="2600" dirty="0">
                <a:latin typeface="Noto Sans JP" panose="020B0600070205080204" charset="-128"/>
                <a:ea typeface="Noto Sans JP" panose="020B0600070205080204" charset="-128"/>
              </a:rPr>
              <a:t>ｘ</a:t>
            </a:r>
            <a:r>
              <a:rPr lang="en-US" altLang="ja-JP" sz="2600" dirty="0">
                <a:latin typeface="Noto Sans JP" panose="020B0600070205080204" charset="-128"/>
                <a:ea typeface="Noto Sans JP" panose="020B0600070205080204" charset="-128"/>
              </a:rPr>
              <a:t> </a:t>
            </a:r>
            <a:r>
              <a:rPr lang="en-US" altLang="ja-JP" sz="2600" dirty="0">
                <a:solidFill>
                  <a:srgbClr val="FF0000"/>
                </a:solidFill>
                <a:latin typeface="Noto Sans JP" panose="020B0600070205080204" charset="-128"/>
                <a:ea typeface="Noto Sans JP" panose="020B0600070205080204" charset="-128"/>
              </a:rPr>
              <a:t>50</a:t>
            </a:r>
            <a:r>
              <a:rPr lang="ja-JP" altLang="en-US" sz="2600" dirty="0">
                <a:latin typeface="Noto Sans JP" panose="020B0600070205080204" charset="-128"/>
                <a:ea typeface="Noto Sans JP" panose="020B0600070205080204" charset="-128"/>
              </a:rPr>
              <a:t>個</a:t>
            </a:r>
            <a:r>
              <a:rPr lang="en-US" altLang="ja-JP" sz="2600" dirty="0">
                <a:latin typeface="Noto Sans JP" panose="020B0600070205080204" charset="-128"/>
                <a:ea typeface="Noto Sans JP" panose="020B0600070205080204" charset="-128"/>
              </a:rPr>
              <a:t> </a:t>
            </a:r>
            <a:r>
              <a:rPr lang="ja-JP" altLang="en-US" sz="2600" dirty="0">
                <a:latin typeface="Noto Sans JP" panose="020B0600070205080204" charset="-128"/>
                <a:ea typeface="Noto Sans JP" panose="020B0600070205080204" charset="-128"/>
              </a:rPr>
              <a:t>＝</a:t>
            </a:r>
            <a:r>
              <a:rPr lang="en-US" altLang="ja-JP" sz="2600" dirty="0">
                <a:latin typeface="Noto Sans JP" panose="020B0600070205080204" charset="-128"/>
                <a:ea typeface="Noto Sans JP" panose="020B0600070205080204" charset="-128"/>
              </a:rPr>
              <a:t> 10,000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a:t>
            </a:r>
            <a:endParaRPr sz="2600" dirty="0">
              <a:latin typeface="Noto Sans JP" panose="020B0600070205080204" charset="-128"/>
              <a:ea typeface="Noto Sans JP" panose="020B0600070205080204" charset="-128"/>
            </a:endParaRPr>
          </a:p>
        </p:txBody>
      </p:sp>
      <p:sp>
        <p:nvSpPr>
          <p:cNvPr id="413" name="Google Shape;413;p49"/>
          <p:cNvSpPr txBox="1"/>
          <p:nvPr/>
        </p:nvSpPr>
        <p:spPr>
          <a:xfrm>
            <a:off x="3022591" y="5692338"/>
            <a:ext cx="10139338" cy="475097"/>
          </a:xfrm>
          <a:prstGeom prst="rect">
            <a:avLst/>
          </a:prstGeom>
          <a:noFill/>
          <a:ln>
            <a:noFill/>
          </a:ln>
        </p:spPr>
        <p:txBody>
          <a:bodyPr spcFirstLastPara="1" wrap="square" lIns="74283" tIns="37131" rIns="74283" bIns="37131" anchor="t" anchorCtr="0">
            <a:spAutoFit/>
          </a:bodyPr>
          <a:lstStyle/>
          <a:p>
            <a:r>
              <a:rPr lang="en-US" altLang="ja-JP" sz="2600" dirty="0">
                <a:latin typeface="Noto Sans JP" panose="020B0600070205080204" charset="-128"/>
                <a:ea typeface="Noto Sans JP" panose="020B0600070205080204" charset="-128"/>
              </a:rPr>
              <a:t>1 </a:t>
            </a:r>
            <a:r>
              <a:rPr lang="ja-JP" altLang="en-US" sz="2600" dirty="0">
                <a:latin typeface="Noto Sans JP" panose="020B0600070205080204" charset="-128"/>
                <a:ea typeface="Noto Sans JP" panose="020B0600070205080204" charset="-128"/>
              </a:rPr>
              <a:t>個</a:t>
            </a:r>
            <a:r>
              <a:rPr lang="en-US" altLang="ja-JP" sz="2600" dirty="0">
                <a:latin typeface="Noto Sans JP" panose="020B0600070205080204" charset="-128"/>
                <a:ea typeface="Noto Sans JP" panose="020B0600070205080204" charset="-128"/>
              </a:rPr>
              <a:t>200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 </a:t>
            </a:r>
            <a:r>
              <a:rPr lang="ja-JP" altLang="en-US" sz="2600" dirty="0">
                <a:latin typeface="Noto Sans JP" panose="020B0600070205080204" charset="-128"/>
                <a:ea typeface="Noto Sans JP" panose="020B0600070205080204" charset="-128"/>
              </a:rPr>
              <a:t>ｘ</a:t>
            </a:r>
            <a:r>
              <a:rPr lang="en-US" altLang="ja-JP" sz="2600" dirty="0">
                <a:latin typeface="Noto Sans JP" panose="020B0600070205080204" charset="-128"/>
                <a:ea typeface="Noto Sans JP" panose="020B0600070205080204" charset="-128"/>
              </a:rPr>
              <a:t> </a:t>
            </a:r>
            <a:r>
              <a:rPr lang="en-US" altLang="ja-JP" sz="2600" dirty="0">
                <a:solidFill>
                  <a:srgbClr val="FF0000"/>
                </a:solidFill>
                <a:latin typeface="Noto Sans JP" panose="020B0600070205080204" charset="-128"/>
                <a:ea typeface="Noto Sans JP" panose="020B0600070205080204" charset="-128"/>
              </a:rPr>
              <a:t>65</a:t>
            </a:r>
            <a:r>
              <a:rPr lang="ja-JP" altLang="en-US" sz="2600" dirty="0">
                <a:latin typeface="Noto Sans JP" panose="020B0600070205080204" charset="-128"/>
                <a:ea typeface="Noto Sans JP" panose="020B0600070205080204" charset="-128"/>
              </a:rPr>
              <a:t>個</a:t>
            </a:r>
            <a:r>
              <a:rPr lang="en-US" altLang="ja-JP" sz="2600" dirty="0">
                <a:latin typeface="Noto Sans JP" panose="020B0600070205080204" charset="-128"/>
                <a:ea typeface="Noto Sans JP" panose="020B0600070205080204" charset="-128"/>
              </a:rPr>
              <a:t> </a:t>
            </a:r>
            <a:r>
              <a:rPr lang="ja-JP" altLang="en-US" sz="2600" dirty="0">
                <a:latin typeface="Noto Sans JP" panose="020B0600070205080204" charset="-128"/>
                <a:ea typeface="Noto Sans JP" panose="020B0600070205080204" charset="-128"/>
              </a:rPr>
              <a:t>＝</a:t>
            </a:r>
            <a:r>
              <a:rPr lang="en-US" altLang="ja-JP" sz="2600" dirty="0">
                <a:latin typeface="Noto Sans JP" panose="020B0600070205080204" charset="-128"/>
                <a:ea typeface="Noto Sans JP" panose="020B0600070205080204" charset="-128"/>
              </a:rPr>
              <a:t> 13,000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a:t>
            </a:r>
            <a:r>
              <a:rPr lang="ja-JP" altLang="en-US" sz="2600" dirty="0">
                <a:latin typeface="Noto Sans JP" panose="020B0600070205080204" charset="-128"/>
                <a:ea typeface="Noto Sans JP" panose="020B0600070205080204" charset="-128"/>
              </a:rPr>
              <a:t>＋</a:t>
            </a:r>
            <a:r>
              <a:rPr lang="en-US" altLang="ja-JP" sz="2600" dirty="0">
                <a:latin typeface="Noto Sans JP" panose="020B0600070205080204" charset="-128"/>
                <a:ea typeface="Noto Sans JP" panose="020B0600070205080204" charset="-128"/>
              </a:rPr>
              <a:t>3,000</a:t>
            </a:r>
            <a:r>
              <a:rPr lang="ja-JP" altLang="en-US" sz="2600" dirty="0">
                <a:latin typeface="Noto Sans JP" panose="020B0600070205080204" charset="-128"/>
                <a:ea typeface="Noto Sans JP" panose="020B0600070205080204" charset="-128"/>
              </a:rPr>
              <a:t>円</a:t>
            </a:r>
            <a:r>
              <a:rPr lang="en-US" altLang="ja-JP" sz="2600" dirty="0">
                <a:latin typeface="Noto Sans JP" panose="020B0600070205080204" charset="-128"/>
                <a:ea typeface="Noto Sans JP" panose="020B0600070205080204" charset="-128"/>
              </a:rPr>
              <a:t>)</a:t>
            </a:r>
            <a:endParaRPr sz="2600" dirty="0">
              <a:latin typeface="Noto Sans JP" panose="020B0600070205080204" charset="-128"/>
              <a:ea typeface="Noto Sans JP" panose="020B0600070205080204" charset="-128"/>
            </a:endParaRPr>
          </a:p>
        </p:txBody>
      </p:sp>
      <p:sp>
        <p:nvSpPr>
          <p:cNvPr id="414" name="Google Shape;414;p49"/>
          <p:cNvSpPr txBox="1"/>
          <p:nvPr/>
        </p:nvSpPr>
        <p:spPr>
          <a:xfrm>
            <a:off x="1997316" y="3538833"/>
            <a:ext cx="9373397" cy="525110"/>
          </a:xfrm>
          <a:prstGeom prst="rect">
            <a:avLst/>
          </a:prstGeom>
          <a:noFill/>
          <a:ln>
            <a:noFill/>
          </a:ln>
        </p:spPr>
        <p:txBody>
          <a:bodyPr spcFirstLastPara="1" wrap="square" lIns="74283" tIns="37131" rIns="74283" bIns="37131" anchor="t" anchorCtr="0">
            <a:spAutoFit/>
          </a:bodyPr>
          <a:lstStyle/>
          <a:p>
            <a:r>
              <a:rPr lang="ja-JP" altLang="en-US" sz="2925" dirty="0">
                <a:solidFill>
                  <a:srgbClr val="FF0000"/>
                </a:solidFill>
                <a:latin typeface="Noto Sans JP" panose="020B0600070205080204" charset="-128"/>
                <a:ea typeface="Noto Sans JP" panose="020B0600070205080204" charset="-128"/>
              </a:rPr>
              <a:t>売却金額</a:t>
            </a:r>
            <a:r>
              <a:rPr lang="en-US" altLang="ja-JP" sz="2925" dirty="0">
                <a:solidFill>
                  <a:srgbClr val="FF0000"/>
                </a:solidFill>
                <a:latin typeface="Noto Sans JP" panose="020B0600070205080204" charset="-128"/>
                <a:ea typeface="Noto Sans JP" panose="020B0600070205080204" charset="-128"/>
              </a:rPr>
              <a:t>  </a:t>
            </a:r>
            <a:r>
              <a:rPr lang="ja-JP" altLang="en-US" sz="2925" dirty="0">
                <a:solidFill>
                  <a:srgbClr val="FF0000"/>
                </a:solidFill>
                <a:latin typeface="Noto Sans JP" panose="020B0600070205080204" charset="-128"/>
                <a:ea typeface="Noto Sans JP" panose="020B0600070205080204" charset="-128"/>
              </a:rPr>
              <a:t>＝</a:t>
            </a:r>
            <a:r>
              <a:rPr lang="en-US" altLang="ja-JP" sz="2925" dirty="0">
                <a:solidFill>
                  <a:srgbClr val="FF0000"/>
                </a:solidFill>
                <a:latin typeface="Noto Sans JP" panose="020B0600070205080204" charset="-128"/>
                <a:ea typeface="Noto Sans JP" panose="020B0600070205080204" charset="-128"/>
              </a:rPr>
              <a:t>  </a:t>
            </a:r>
            <a:r>
              <a:rPr lang="ja-JP" altLang="en-US" sz="2925" dirty="0">
                <a:solidFill>
                  <a:srgbClr val="FF0000"/>
                </a:solidFill>
                <a:latin typeface="Noto Sans JP" panose="020B0600070205080204" charset="-128"/>
                <a:ea typeface="Noto Sans JP" panose="020B0600070205080204" charset="-128"/>
              </a:rPr>
              <a:t>総個数</a:t>
            </a:r>
            <a:r>
              <a:rPr lang="en-US" altLang="ja-JP" sz="2925" dirty="0">
                <a:solidFill>
                  <a:srgbClr val="FF0000"/>
                </a:solidFill>
                <a:latin typeface="Noto Sans JP" panose="020B0600070205080204" charset="-128"/>
                <a:ea typeface="Noto Sans JP" panose="020B0600070205080204" charset="-128"/>
              </a:rPr>
              <a:t>  </a:t>
            </a:r>
            <a:r>
              <a:rPr lang="ja-JP" altLang="en-US" sz="2925" dirty="0">
                <a:solidFill>
                  <a:srgbClr val="FF0000"/>
                </a:solidFill>
                <a:latin typeface="Noto Sans JP" panose="020B0600070205080204" charset="-128"/>
                <a:ea typeface="Noto Sans JP" panose="020B0600070205080204" charset="-128"/>
              </a:rPr>
              <a:t>ｘ</a:t>
            </a:r>
            <a:r>
              <a:rPr lang="en-US" altLang="ja-JP" sz="2925" dirty="0">
                <a:solidFill>
                  <a:srgbClr val="FF0000"/>
                </a:solidFill>
                <a:latin typeface="Noto Sans JP" panose="020B0600070205080204" charset="-128"/>
                <a:ea typeface="Noto Sans JP" panose="020B0600070205080204" charset="-128"/>
              </a:rPr>
              <a:t>  </a:t>
            </a:r>
            <a:r>
              <a:rPr lang="ja-JP" altLang="en-US" sz="2925" dirty="0">
                <a:solidFill>
                  <a:srgbClr val="FF0000"/>
                </a:solidFill>
                <a:latin typeface="Noto Sans JP" panose="020B0600070205080204" charset="-128"/>
                <a:ea typeface="Noto Sans JP" panose="020B0600070205080204" charset="-128"/>
              </a:rPr>
              <a:t>単価</a:t>
            </a:r>
            <a:r>
              <a:rPr lang="en-US" altLang="ja-JP" sz="2925" dirty="0">
                <a:solidFill>
                  <a:srgbClr val="FF0000"/>
                </a:solidFill>
                <a:latin typeface="Noto Sans JP" panose="020B0600070205080204" charset="-128"/>
                <a:ea typeface="Noto Sans JP" panose="020B0600070205080204" charset="-128"/>
              </a:rPr>
              <a:t>(</a:t>
            </a:r>
            <a:r>
              <a:rPr lang="ja-JP" altLang="en-US" sz="2925" dirty="0">
                <a:solidFill>
                  <a:srgbClr val="FF0000"/>
                </a:solidFill>
                <a:latin typeface="Noto Sans JP" panose="020B0600070205080204" charset="-128"/>
                <a:ea typeface="Noto Sans JP" panose="020B0600070205080204" charset="-128"/>
              </a:rPr>
              <a:t>売却時</a:t>
            </a:r>
            <a:r>
              <a:rPr lang="en-US" altLang="ja-JP" sz="2925" dirty="0">
                <a:solidFill>
                  <a:srgbClr val="FF0000"/>
                </a:solidFill>
                <a:latin typeface="Noto Sans JP" panose="020B0600070205080204" charset="-128"/>
                <a:ea typeface="Noto Sans JP" panose="020B0600070205080204" charset="-128"/>
              </a:rPr>
              <a:t>)</a:t>
            </a:r>
            <a:endParaRPr sz="2925" dirty="0">
              <a:solidFill>
                <a:srgbClr val="FF0000"/>
              </a:solidFill>
              <a:latin typeface="Noto Sans JP" panose="020B0600070205080204" charset="-128"/>
              <a:ea typeface="Noto Sans JP" panose="020B0600070205080204" charset="-128"/>
            </a:endParaRPr>
          </a:p>
        </p:txBody>
      </p:sp>
      <p:pic>
        <p:nvPicPr>
          <p:cNvPr id="559" name="図 558">
            <a:extLst>
              <a:ext uri="{FF2B5EF4-FFF2-40B4-BE49-F238E27FC236}">
                <a16:creationId xmlns:a16="http://schemas.microsoft.com/office/drawing/2014/main" id="{638816D4-C5BD-8FF0-198F-55F5FAF572FE}"/>
              </a:ext>
            </a:extLst>
          </p:cNvPr>
          <p:cNvPicPr>
            <a:picLocks noChangeAspect="1"/>
          </p:cNvPicPr>
          <p:nvPr/>
        </p:nvPicPr>
        <p:blipFill>
          <a:blip r:embed="rId3"/>
          <a:stretch>
            <a:fillRect/>
          </a:stretch>
        </p:blipFill>
        <p:spPr>
          <a:xfrm>
            <a:off x="2219809" y="808677"/>
            <a:ext cx="5490011" cy="2493077"/>
          </a:xfrm>
          <a:prstGeom prst="rect">
            <a:avLst/>
          </a:prstGeom>
        </p:spPr>
      </p:pic>
      <p:sp>
        <p:nvSpPr>
          <p:cNvPr id="560" name="Google Shape;417;p49">
            <a:extLst>
              <a:ext uri="{FF2B5EF4-FFF2-40B4-BE49-F238E27FC236}">
                <a16:creationId xmlns:a16="http://schemas.microsoft.com/office/drawing/2014/main" id="{7BD9D97B-04CA-938B-4377-14A0F7A1E928}"/>
              </a:ext>
            </a:extLst>
          </p:cNvPr>
          <p:cNvSpPr txBox="1"/>
          <p:nvPr/>
        </p:nvSpPr>
        <p:spPr>
          <a:xfrm>
            <a:off x="372996" y="285435"/>
            <a:ext cx="3731562" cy="325056"/>
          </a:xfrm>
          <a:prstGeom prst="rect">
            <a:avLst/>
          </a:prstGeom>
          <a:noFill/>
          <a:ln>
            <a:noFill/>
          </a:ln>
        </p:spPr>
        <p:txBody>
          <a:bodyPr spcFirstLastPara="1" wrap="square" lIns="74283" tIns="37131" rIns="74283" bIns="37131" anchor="t" anchorCtr="0">
            <a:spAutoFit/>
          </a:bodyPr>
          <a:lstStyle/>
          <a:p>
            <a:r>
              <a:rPr lang="ja-JP" altLang="en-US" sz="1625" b="1" dirty="0">
                <a:latin typeface="Noto Sans JP" panose="020B0600070205080204" charset="-128"/>
                <a:ea typeface="Noto Sans JP" panose="020B0600070205080204" charset="-128"/>
              </a:rPr>
              <a:t>ドル・コスト平均法</a:t>
            </a:r>
            <a:endParaRPr sz="1625" b="1" dirty="0">
              <a:latin typeface="Noto Sans JP" panose="020B0600070205080204" charset="-128"/>
              <a:ea typeface="Noto Sans JP" panose="020B0600070205080204" charset="-128"/>
            </a:endParaRPr>
          </a:p>
        </p:txBody>
      </p:sp>
      <p:graphicFrame>
        <p:nvGraphicFramePr>
          <p:cNvPr id="562" name="表 561">
            <a:extLst>
              <a:ext uri="{FF2B5EF4-FFF2-40B4-BE49-F238E27FC236}">
                <a16:creationId xmlns:a16="http://schemas.microsoft.com/office/drawing/2014/main" id="{8100D458-0C2F-FC99-6FFC-49A298664F6D}"/>
              </a:ext>
            </a:extLst>
          </p:cNvPr>
          <p:cNvGraphicFramePr>
            <a:graphicFrameLocks noGrp="1"/>
          </p:cNvGraphicFramePr>
          <p:nvPr>
            <p:extLst>
              <p:ext uri="{D42A27DB-BD31-4B8C-83A1-F6EECF244321}">
                <p14:modId xmlns:p14="http://schemas.microsoft.com/office/powerpoint/2010/main" val="2888594013"/>
              </p:ext>
            </p:extLst>
          </p:nvPr>
        </p:nvGraphicFramePr>
        <p:xfrm>
          <a:off x="7781601" y="850174"/>
          <a:ext cx="1510989" cy="2423144"/>
        </p:xfrm>
        <a:graphic>
          <a:graphicData uri="http://schemas.openxmlformats.org/drawingml/2006/table">
            <a:tbl>
              <a:tblPr firstRow="1" bandRow="1">
                <a:tableStyleId>{1E171933-4619-4E11-9A3F-F7608DF75F80}</a:tableStyleId>
              </a:tblPr>
              <a:tblGrid>
                <a:gridCol w="1510989">
                  <a:extLst>
                    <a:ext uri="{9D8B030D-6E8A-4147-A177-3AD203B41FA5}">
                      <a16:colId xmlns:a16="http://schemas.microsoft.com/office/drawing/2014/main" val="1743180806"/>
                    </a:ext>
                  </a:extLst>
                </a:gridCol>
              </a:tblGrid>
              <a:tr h="599096">
                <a:tc>
                  <a:txBody>
                    <a:bodyPr/>
                    <a:lstStyle/>
                    <a:p>
                      <a:pPr algn="ctr"/>
                      <a:r>
                        <a:rPr kumimoji="1" lang="ja-JP" altLang="en-US" sz="1300" dirty="0"/>
                        <a:t>総額</a:t>
                      </a:r>
                      <a:r>
                        <a:rPr kumimoji="1" lang="en-US" altLang="ja-JP" sz="1300" dirty="0"/>
                        <a:t>1</a:t>
                      </a:r>
                      <a:r>
                        <a:rPr kumimoji="1" lang="ja-JP" altLang="en-US" sz="1300" dirty="0"/>
                        <a:t>万円</a:t>
                      </a:r>
                      <a:endParaRPr kumimoji="1" lang="ja-JP" altLang="en-US" sz="1300" dirty="0">
                        <a:latin typeface="Noto Sans JP" panose="020B0600070205080204" charset="-128"/>
                        <a:ea typeface="Noto Sans JP" panose="020B0600070205080204" charset="-128"/>
                      </a:endParaRPr>
                    </a:p>
                  </a:txBody>
                  <a:tcPr marL="87367" marR="87367" marT="43684" marB="43684" anchor="ctr"/>
                </a:tc>
                <a:extLst>
                  <a:ext uri="{0D108BD9-81ED-4DB2-BD59-A6C34878D82A}">
                    <a16:rowId xmlns:a16="http://schemas.microsoft.com/office/drawing/2014/main" val="3564377618"/>
                  </a:ext>
                </a:extLst>
              </a:tr>
              <a:tr h="912024">
                <a:tc>
                  <a:txBody>
                    <a:bodyPr/>
                    <a:lstStyle/>
                    <a:p>
                      <a:pPr algn="ctr"/>
                      <a:r>
                        <a:rPr kumimoji="1" lang="ja-JP" altLang="en-US" sz="1800" dirty="0"/>
                        <a:t>みかん</a:t>
                      </a:r>
                      <a:endParaRPr kumimoji="1" lang="en-US" altLang="ja-JP" sz="1800" dirty="0"/>
                    </a:p>
                    <a:p>
                      <a:pPr algn="ctr"/>
                      <a:r>
                        <a:rPr kumimoji="1" lang="en-US" altLang="ja-JP" sz="3400" dirty="0"/>
                        <a:t>50</a:t>
                      </a:r>
                      <a:r>
                        <a:rPr kumimoji="1" lang="ja-JP" altLang="en-US" sz="3400" dirty="0"/>
                        <a:t>個</a:t>
                      </a:r>
                      <a:endParaRPr kumimoji="1" lang="en-US" altLang="ja-JP" sz="3400" dirty="0">
                        <a:latin typeface="Noto Sans JP" panose="020B0600070205080204" charset="-128"/>
                        <a:ea typeface="Noto Sans JP" panose="020B0600070205080204" charset="-128"/>
                      </a:endParaRPr>
                    </a:p>
                  </a:txBody>
                  <a:tcPr marL="87367" marR="87367" marT="43684" marB="43684"/>
                </a:tc>
                <a:extLst>
                  <a:ext uri="{0D108BD9-81ED-4DB2-BD59-A6C34878D82A}">
                    <a16:rowId xmlns:a16="http://schemas.microsoft.com/office/drawing/2014/main" val="2699716485"/>
                  </a:ext>
                </a:extLst>
              </a:tr>
              <a:tr h="912024">
                <a:tc>
                  <a:txBody>
                    <a:bodyPr/>
                    <a:lstStyle/>
                    <a:p>
                      <a:pPr algn="ctr"/>
                      <a:r>
                        <a:rPr kumimoji="1" lang="ja-JP" altLang="en-US" sz="1800" dirty="0"/>
                        <a:t>みかん</a:t>
                      </a:r>
                      <a:endParaRPr kumimoji="1" lang="en-US" altLang="ja-JP" sz="1800" dirty="0"/>
                    </a:p>
                    <a:p>
                      <a:pPr algn="ctr"/>
                      <a:r>
                        <a:rPr kumimoji="1" lang="en-US" altLang="ja-JP" sz="3400" dirty="0"/>
                        <a:t>65</a:t>
                      </a:r>
                      <a:r>
                        <a:rPr kumimoji="1" lang="ja-JP" altLang="en-US" sz="3400" dirty="0"/>
                        <a:t>個</a:t>
                      </a:r>
                      <a:endParaRPr kumimoji="1" lang="ja-JP" altLang="en-US" sz="3400" dirty="0">
                        <a:latin typeface="Noto Sans JP" panose="020B0600070205080204" charset="-128"/>
                        <a:ea typeface="Noto Sans JP" panose="020B0600070205080204" charset="-128"/>
                      </a:endParaRPr>
                    </a:p>
                  </a:txBody>
                  <a:tcPr marL="87367" marR="87367" marT="43684" marB="43684"/>
                </a:tc>
                <a:extLst>
                  <a:ext uri="{0D108BD9-81ED-4DB2-BD59-A6C34878D82A}">
                    <a16:rowId xmlns:a16="http://schemas.microsoft.com/office/drawing/2014/main" val="2815537871"/>
                  </a:ext>
                </a:extLst>
              </a:tr>
            </a:tbl>
          </a:graphicData>
        </a:graphic>
      </p:graphicFrame>
      <p:sp>
        <p:nvSpPr>
          <p:cNvPr id="415" name="Google Shape;415;p49"/>
          <p:cNvSpPr txBox="1"/>
          <p:nvPr/>
        </p:nvSpPr>
        <p:spPr>
          <a:xfrm>
            <a:off x="711847" y="4080635"/>
            <a:ext cx="3410923" cy="325056"/>
          </a:xfrm>
          <a:prstGeom prst="rect">
            <a:avLst/>
          </a:prstGeom>
          <a:noFill/>
          <a:ln>
            <a:noFill/>
          </a:ln>
        </p:spPr>
        <p:txBody>
          <a:bodyPr spcFirstLastPara="1" wrap="square" lIns="74283" tIns="37131" rIns="74283" bIns="37131" anchor="t" anchorCtr="0">
            <a:spAutoFit/>
          </a:bodyPr>
          <a:lstStyle/>
          <a:p>
            <a:r>
              <a:rPr lang="ja-JP" altLang="en-US" sz="1625" dirty="0">
                <a:latin typeface="Noto Sans JP" panose="020B0600070205080204" charset="-128"/>
                <a:ea typeface="Noto Sans JP" panose="020B0600070205080204" charset="-128"/>
              </a:rPr>
              <a:t>（例）１個</a:t>
            </a:r>
            <a:r>
              <a:rPr lang="en-US" altLang="ja-JP" sz="1625" dirty="0">
                <a:latin typeface="Noto Sans JP" panose="020B0600070205080204" charset="-128"/>
                <a:ea typeface="Noto Sans JP" panose="020B0600070205080204" charset="-128"/>
              </a:rPr>
              <a:t>200</a:t>
            </a:r>
            <a:r>
              <a:rPr lang="ja-JP" altLang="en-US" sz="1625" dirty="0">
                <a:latin typeface="Noto Sans JP" panose="020B0600070205080204" charset="-128"/>
                <a:ea typeface="Noto Sans JP" panose="020B0600070205080204" charset="-128"/>
              </a:rPr>
              <a:t>円だった場合</a:t>
            </a:r>
            <a:endParaRPr sz="1625" dirty="0">
              <a:latin typeface="Noto Sans JP" panose="020B0600070205080204" charset="-128"/>
              <a:ea typeface="Noto Sans JP" panose="020B0600070205080204" charset="-128"/>
            </a:endParaRPr>
          </a:p>
        </p:txBody>
      </p:sp>
      <p:grpSp>
        <p:nvGrpSpPr>
          <p:cNvPr id="11" name="グループ化 10">
            <a:extLst>
              <a:ext uri="{FF2B5EF4-FFF2-40B4-BE49-F238E27FC236}">
                <a16:creationId xmlns:a16="http://schemas.microsoft.com/office/drawing/2014/main" id="{FE06F2FF-0554-EF6A-45F9-EABC95C84B74}"/>
              </a:ext>
            </a:extLst>
          </p:cNvPr>
          <p:cNvGrpSpPr/>
          <p:nvPr/>
        </p:nvGrpSpPr>
        <p:grpSpPr>
          <a:xfrm>
            <a:off x="328987" y="3429000"/>
            <a:ext cx="2392261" cy="3057648"/>
            <a:chOff x="612161" y="3405554"/>
            <a:chExt cx="2503798" cy="3200208"/>
          </a:xfrm>
        </p:grpSpPr>
        <p:sp>
          <p:nvSpPr>
            <p:cNvPr id="405" name="Google Shape;405;p49"/>
            <p:cNvSpPr/>
            <p:nvPr/>
          </p:nvSpPr>
          <p:spPr>
            <a:xfrm>
              <a:off x="612161" y="3405554"/>
              <a:ext cx="1599574" cy="588729"/>
            </a:xfrm>
            <a:prstGeom prst="roundRect">
              <a:avLst>
                <a:gd name="adj" fmla="val 16667"/>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spcFirstLastPara="1" wrap="square" lIns="74283" tIns="37131" rIns="74283" bIns="37131" anchor="ctr" anchorCtr="0">
              <a:noAutofit/>
            </a:bodyPr>
            <a:lstStyle/>
            <a:p>
              <a:pPr algn="ctr"/>
              <a:r>
                <a:rPr lang="ja-JP" altLang="en-US" sz="1950" dirty="0">
                  <a:latin typeface="Noto Sans JP" panose="020B0600070205080204" charset="-128"/>
                  <a:ea typeface="Noto Sans JP" panose="020B0600070205080204" charset="-128"/>
                </a:rPr>
                <a:t>売却時</a:t>
              </a:r>
              <a:endParaRPr sz="1950" dirty="0">
                <a:latin typeface="Noto Sans JP" panose="020B0600070205080204" charset="-128"/>
                <a:ea typeface="Noto Sans JP" panose="020B0600070205080204" charset="-128"/>
              </a:endParaRPr>
            </a:p>
          </p:txBody>
        </p:sp>
        <p:grpSp>
          <p:nvGrpSpPr>
            <p:cNvPr id="5" name="グループ化 4">
              <a:extLst>
                <a:ext uri="{FF2B5EF4-FFF2-40B4-BE49-F238E27FC236}">
                  <a16:creationId xmlns:a16="http://schemas.microsoft.com/office/drawing/2014/main" id="{B7E1B4F7-92D7-7E9F-5BA5-451AD55ED612}"/>
                </a:ext>
              </a:extLst>
            </p:cNvPr>
            <p:cNvGrpSpPr/>
            <p:nvPr/>
          </p:nvGrpSpPr>
          <p:grpSpPr>
            <a:xfrm>
              <a:off x="884407" y="5637007"/>
              <a:ext cx="2231552" cy="968755"/>
              <a:chOff x="884407" y="5637007"/>
              <a:chExt cx="2231552" cy="968755"/>
            </a:xfrm>
          </p:grpSpPr>
          <p:sp>
            <p:nvSpPr>
              <p:cNvPr id="10" name="正方形/長方形 9">
                <a:extLst>
                  <a:ext uri="{FF2B5EF4-FFF2-40B4-BE49-F238E27FC236}">
                    <a16:creationId xmlns:a16="http://schemas.microsoft.com/office/drawing/2014/main" id="{EF210ED1-1178-46EF-5207-A37F8344BD95}"/>
                  </a:ext>
                </a:extLst>
              </p:cNvPr>
              <p:cNvSpPr/>
              <p:nvPr/>
            </p:nvSpPr>
            <p:spPr>
              <a:xfrm>
                <a:off x="1003533" y="5637007"/>
                <a:ext cx="2112426" cy="968755"/>
              </a:xfrm>
              <a:prstGeom prst="rect">
                <a:avLst/>
              </a:prstGeom>
              <a:solidFill>
                <a:srgbClr val="FFED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pic>
            <p:nvPicPr>
              <p:cNvPr id="6" name="図 5">
                <a:extLst>
                  <a:ext uri="{FF2B5EF4-FFF2-40B4-BE49-F238E27FC236}">
                    <a16:creationId xmlns:a16="http://schemas.microsoft.com/office/drawing/2014/main" id="{9C096076-77DB-0A76-030A-8546AE6EBBCD}"/>
                  </a:ext>
                </a:extLst>
              </p:cNvPr>
              <p:cNvPicPr>
                <a:picLocks noChangeAspect="1"/>
              </p:cNvPicPr>
              <p:nvPr/>
            </p:nvPicPr>
            <p:blipFill>
              <a:blip r:embed="rId4"/>
              <a:stretch>
                <a:fillRect/>
              </a:stretch>
            </p:blipFill>
            <p:spPr>
              <a:xfrm>
                <a:off x="2358274" y="5685926"/>
                <a:ext cx="559255" cy="861667"/>
              </a:xfrm>
              <a:prstGeom prst="rect">
                <a:avLst/>
              </a:prstGeom>
            </p:spPr>
          </p:pic>
          <p:sp>
            <p:nvSpPr>
              <p:cNvPr id="7" name="Google Shape;415;p49">
                <a:extLst>
                  <a:ext uri="{FF2B5EF4-FFF2-40B4-BE49-F238E27FC236}">
                    <a16:creationId xmlns:a16="http://schemas.microsoft.com/office/drawing/2014/main" id="{C33B4950-9B34-D775-66E4-14ABA2217B05}"/>
                  </a:ext>
                </a:extLst>
              </p:cNvPr>
              <p:cNvSpPr txBox="1"/>
              <p:nvPr/>
            </p:nvSpPr>
            <p:spPr>
              <a:xfrm>
                <a:off x="884407" y="5813363"/>
                <a:ext cx="1726586" cy="677305"/>
              </a:xfrm>
              <a:prstGeom prst="rect">
                <a:avLst/>
              </a:prstGeom>
              <a:noFill/>
              <a:ln>
                <a:noFill/>
              </a:ln>
            </p:spPr>
            <p:txBody>
              <a:bodyPr spcFirstLastPara="1" wrap="square" lIns="74283" tIns="37131" rIns="74283" bIns="37131" anchor="t" anchorCtr="0">
                <a:spAutoFit/>
              </a:bodyPr>
              <a:lstStyle/>
              <a:p>
                <a:pPr algn="ctr"/>
                <a:r>
                  <a:rPr lang="en-US" altLang="ja-JP" sz="1463" dirty="0">
                    <a:latin typeface="Noto Sans JP" panose="020B0600070205080204" charset="-128"/>
                    <a:ea typeface="Noto Sans JP" panose="020B0600070205080204" charset="-128"/>
                  </a:rPr>
                  <a:t>B</a:t>
                </a:r>
                <a:r>
                  <a:rPr lang="ja-JP" altLang="en-US" sz="1463" dirty="0">
                    <a:latin typeface="Noto Sans JP" panose="020B0600070205080204" charset="-128"/>
                    <a:ea typeface="Noto Sans JP" panose="020B0600070205080204" charset="-128"/>
                  </a:rPr>
                  <a:t>さん</a:t>
                </a:r>
                <a:endParaRPr lang="en-US" altLang="ja-JP" sz="1463" dirty="0">
                  <a:latin typeface="Noto Sans JP" panose="020B0600070205080204" charset="-128"/>
                  <a:ea typeface="Noto Sans JP" panose="020B0600070205080204" charset="-128"/>
                </a:endParaRPr>
              </a:p>
              <a:p>
                <a:pPr algn="ctr"/>
                <a:r>
                  <a:rPr lang="ja-JP" altLang="en-US" sz="813" dirty="0">
                    <a:latin typeface="Noto Sans JP" panose="020B0600070205080204" charset="-128"/>
                    <a:ea typeface="Noto Sans JP" panose="020B0600070205080204" charset="-128"/>
                  </a:rPr>
                  <a:t>毎月</a:t>
                </a:r>
                <a:r>
                  <a:rPr lang="en-US" altLang="ja-JP" sz="813" dirty="0">
                    <a:latin typeface="Noto Sans JP" panose="020B0600070205080204" charset="-128"/>
                    <a:ea typeface="Noto Sans JP" panose="020B0600070205080204" charset="-128"/>
                  </a:rPr>
                  <a:t>2,000</a:t>
                </a:r>
                <a:r>
                  <a:rPr lang="ja-JP" altLang="en-US" sz="813" dirty="0">
                    <a:latin typeface="Noto Sans JP" panose="020B0600070205080204" charset="-128"/>
                    <a:ea typeface="Noto Sans JP" panose="020B0600070205080204" charset="-128"/>
                  </a:rPr>
                  <a:t>円分購入</a:t>
                </a:r>
                <a:endParaRPr lang="en-US" altLang="ja-JP" sz="813" dirty="0">
                  <a:latin typeface="Noto Sans JP" panose="020B0600070205080204" charset="-128"/>
                  <a:ea typeface="Noto Sans JP" panose="020B0600070205080204" charset="-128"/>
                </a:endParaRPr>
              </a:p>
              <a:p>
                <a:pPr algn="ctr"/>
                <a:r>
                  <a:rPr lang="ja-JP" altLang="en-US" sz="813" dirty="0">
                    <a:latin typeface="Noto Sans JP" panose="020B0600070205080204" charset="-128"/>
                    <a:ea typeface="Noto Sans JP" panose="020B0600070205080204" charset="-128"/>
                  </a:rPr>
                  <a:t>（ドル・コスト平均法）</a:t>
                </a:r>
                <a:endParaRPr sz="813" dirty="0">
                  <a:latin typeface="Noto Sans JP" panose="020B0600070205080204" charset="-128"/>
                  <a:ea typeface="Noto Sans JP" panose="020B0600070205080204" charset="-128"/>
                </a:endParaRPr>
              </a:p>
            </p:txBody>
          </p:sp>
        </p:grpSp>
        <p:sp>
          <p:nvSpPr>
            <p:cNvPr id="9" name="正方形/長方形 8">
              <a:extLst>
                <a:ext uri="{FF2B5EF4-FFF2-40B4-BE49-F238E27FC236}">
                  <a16:creationId xmlns:a16="http://schemas.microsoft.com/office/drawing/2014/main" id="{E068D316-2753-E75C-8059-1C25D33BF673}"/>
                </a:ext>
              </a:extLst>
            </p:cNvPr>
            <p:cNvSpPr/>
            <p:nvPr/>
          </p:nvSpPr>
          <p:spPr>
            <a:xfrm>
              <a:off x="1003533" y="4591696"/>
              <a:ext cx="2112426" cy="968755"/>
            </a:xfrm>
            <a:prstGeom prst="rect">
              <a:avLst/>
            </a:prstGeom>
            <a:solidFill>
              <a:srgbClr val="FFED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pic>
          <p:nvPicPr>
            <p:cNvPr id="4" name="図 3">
              <a:extLst>
                <a:ext uri="{FF2B5EF4-FFF2-40B4-BE49-F238E27FC236}">
                  <a16:creationId xmlns:a16="http://schemas.microsoft.com/office/drawing/2014/main" id="{76C64D22-D3CB-63C0-312D-ED779EB0A3D1}"/>
                </a:ext>
              </a:extLst>
            </p:cNvPr>
            <p:cNvPicPr>
              <a:picLocks noChangeAspect="1"/>
            </p:cNvPicPr>
            <p:nvPr/>
          </p:nvPicPr>
          <p:blipFill>
            <a:blip r:embed="rId5"/>
            <a:stretch>
              <a:fillRect/>
            </a:stretch>
          </p:blipFill>
          <p:spPr>
            <a:xfrm>
              <a:off x="2414897" y="4660009"/>
              <a:ext cx="555113" cy="828527"/>
            </a:xfrm>
            <a:prstGeom prst="rect">
              <a:avLst/>
            </a:prstGeom>
          </p:spPr>
        </p:pic>
        <p:sp>
          <p:nvSpPr>
            <p:cNvPr id="8" name="Google Shape;415;p49">
              <a:extLst>
                <a:ext uri="{FF2B5EF4-FFF2-40B4-BE49-F238E27FC236}">
                  <a16:creationId xmlns:a16="http://schemas.microsoft.com/office/drawing/2014/main" id="{15F800BB-5BC3-D377-633C-804D45D3C90B}"/>
                </a:ext>
              </a:extLst>
            </p:cNvPr>
            <p:cNvSpPr txBox="1"/>
            <p:nvPr/>
          </p:nvSpPr>
          <p:spPr>
            <a:xfrm>
              <a:off x="823075" y="4857256"/>
              <a:ext cx="1849250" cy="523337"/>
            </a:xfrm>
            <a:prstGeom prst="rect">
              <a:avLst/>
            </a:prstGeom>
            <a:noFill/>
            <a:ln>
              <a:noFill/>
            </a:ln>
          </p:spPr>
          <p:txBody>
            <a:bodyPr spcFirstLastPara="1" wrap="square" lIns="74283" tIns="37131" rIns="74283" bIns="37131" anchor="t" anchorCtr="0">
              <a:spAutoFit/>
            </a:bodyPr>
            <a:lstStyle/>
            <a:p>
              <a:pPr algn="ctr"/>
              <a:r>
                <a:rPr lang="en-US" altLang="ja-JP" sz="1463" dirty="0">
                  <a:latin typeface="Noto Sans JP" panose="020B0600070205080204" charset="-128"/>
                  <a:ea typeface="Noto Sans JP" panose="020B0600070205080204" charset="-128"/>
                </a:rPr>
                <a:t>A</a:t>
              </a:r>
              <a:r>
                <a:rPr lang="ja-JP" altLang="en-US" sz="1463" dirty="0">
                  <a:latin typeface="Noto Sans JP" panose="020B0600070205080204" charset="-128"/>
                  <a:ea typeface="Noto Sans JP" panose="020B0600070205080204" charset="-128"/>
                </a:rPr>
                <a:t>さん</a:t>
              </a:r>
              <a:endParaRPr lang="en-US" altLang="ja-JP" sz="1463" dirty="0">
                <a:latin typeface="Noto Sans JP" panose="020B0600070205080204" charset="-128"/>
                <a:ea typeface="Noto Sans JP" panose="020B0600070205080204" charset="-128"/>
              </a:endParaRPr>
            </a:p>
            <a:p>
              <a:pPr algn="ctr"/>
              <a:r>
                <a:rPr lang="ja-JP" altLang="en-US" sz="813" dirty="0">
                  <a:latin typeface="Noto Sans JP" panose="020B0600070205080204" charset="-128"/>
                  <a:ea typeface="Noto Sans JP" panose="020B0600070205080204" charset="-128"/>
                </a:rPr>
                <a:t>毎月</a:t>
              </a:r>
              <a:r>
                <a:rPr lang="en-US" altLang="ja-JP" sz="813" dirty="0">
                  <a:latin typeface="Noto Sans JP" panose="020B0600070205080204" charset="-128"/>
                  <a:ea typeface="Noto Sans JP" panose="020B0600070205080204" charset="-128"/>
                </a:rPr>
                <a:t>10</a:t>
              </a:r>
              <a:r>
                <a:rPr lang="ja-JP" altLang="en-US" sz="813" dirty="0">
                  <a:latin typeface="Noto Sans JP" panose="020B0600070205080204" charset="-128"/>
                  <a:ea typeface="Noto Sans JP" panose="020B0600070205080204" charset="-128"/>
                </a:rPr>
                <a:t>個購入</a:t>
              </a:r>
              <a:endParaRPr sz="813" dirty="0">
                <a:latin typeface="Noto Sans JP" panose="020B0600070205080204" charset="-128"/>
                <a:ea typeface="Noto Sans JP" panose="020B0600070205080204" charset="-128"/>
              </a:endParaRPr>
            </a:p>
          </p:txBody>
        </p:sp>
      </p:grpSp>
      <p:sp>
        <p:nvSpPr>
          <p:cNvPr id="2" name="Google Shape;259;p15">
            <a:extLst>
              <a:ext uri="{FF2B5EF4-FFF2-40B4-BE49-F238E27FC236}">
                <a16:creationId xmlns:a16="http://schemas.microsoft.com/office/drawing/2014/main" id="{513D5B49-EF89-91A0-275B-D15B21AF2930}"/>
              </a:ext>
            </a:extLst>
          </p:cNvPr>
          <p:cNvSpPr txBox="1">
            <a:spLocks noGrp="1"/>
          </p:cNvSpPr>
          <p:nvPr>
            <p:ph type="ftr" idx="11"/>
          </p:nvPr>
        </p:nvSpPr>
        <p:spPr>
          <a:xfrm>
            <a:off x="3024342" y="6399722"/>
            <a:ext cx="3343275" cy="421735"/>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4"/>
                                        </p:tgtEl>
                                        <p:attrNameLst>
                                          <p:attrName>style.visibility</p:attrName>
                                        </p:attrNameLst>
                                      </p:cBhvr>
                                      <p:to>
                                        <p:strVal val="visible"/>
                                      </p:to>
                                    </p:set>
                                    <p:animEffect transition="in" filter="fade">
                                      <p:cBhvr>
                                        <p:cTn id="12" dur="500"/>
                                        <p:tgtEl>
                                          <p:spTgt spid="4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5"/>
                                        </p:tgtEl>
                                        <p:attrNameLst>
                                          <p:attrName>style.visibility</p:attrName>
                                        </p:attrNameLst>
                                      </p:cBhvr>
                                      <p:to>
                                        <p:strVal val="visible"/>
                                      </p:to>
                                    </p:set>
                                    <p:animEffect transition="in" filter="fade">
                                      <p:cBhvr>
                                        <p:cTn id="15" dur="500"/>
                                        <p:tgtEl>
                                          <p:spTgt spid="4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12"/>
                                        </p:tgtEl>
                                        <p:attrNameLst>
                                          <p:attrName>style.visibility</p:attrName>
                                        </p:attrNameLst>
                                      </p:cBhvr>
                                      <p:to>
                                        <p:strVal val="visible"/>
                                      </p:to>
                                    </p:set>
                                    <p:animEffect transition="in" filter="fade">
                                      <p:cBhvr>
                                        <p:cTn id="20" dur="500"/>
                                        <p:tgtEl>
                                          <p:spTgt spid="4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13"/>
                                        </p:tgtEl>
                                        <p:attrNameLst>
                                          <p:attrName>style.visibility</p:attrName>
                                        </p:attrNameLst>
                                      </p:cBhvr>
                                      <p:to>
                                        <p:strVal val="visible"/>
                                      </p:to>
                                    </p:set>
                                    <p:animEffect transition="in" filter="fade">
                                      <p:cBhvr>
                                        <p:cTn id="25" dur="500"/>
                                        <p:tgtEl>
                                          <p:spTgt spid="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 grpId="0"/>
      <p:bldP spid="413" grpId="0"/>
      <p:bldP spid="414" grpId="0"/>
      <p:bldP spid="4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pic>
        <p:nvPicPr>
          <p:cNvPr id="423" name="Google Shape;423;p50"/>
          <p:cNvPicPr preferRelativeResize="0"/>
          <p:nvPr/>
        </p:nvPicPr>
        <p:blipFill rotWithShape="1">
          <a:blip r:embed="rId3">
            <a:alphaModFix/>
          </a:blip>
          <a:srcRect/>
          <a:stretch/>
        </p:blipFill>
        <p:spPr>
          <a:xfrm flipH="1">
            <a:off x="637798" y="1955262"/>
            <a:ext cx="993639" cy="993639"/>
          </a:xfrm>
          <a:prstGeom prst="rect">
            <a:avLst/>
          </a:prstGeom>
          <a:noFill/>
          <a:ln>
            <a:noFill/>
          </a:ln>
        </p:spPr>
      </p:pic>
      <p:sp>
        <p:nvSpPr>
          <p:cNvPr id="424" name="Google Shape;424;p50"/>
          <p:cNvSpPr txBox="1"/>
          <p:nvPr/>
        </p:nvSpPr>
        <p:spPr>
          <a:xfrm>
            <a:off x="1691009" y="2039468"/>
            <a:ext cx="1400384" cy="825193"/>
          </a:xfrm>
          <a:prstGeom prst="rect">
            <a:avLst/>
          </a:prstGeom>
          <a:noFill/>
          <a:ln>
            <a:noFill/>
          </a:ln>
        </p:spPr>
        <p:txBody>
          <a:bodyPr spcFirstLastPara="1" wrap="square" lIns="74283" tIns="37131" rIns="74283" bIns="37131" anchor="t" anchorCtr="0">
            <a:spAutoFit/>
          </a:bodyPr>
          <a:lstStyle/>
          <a:p>
            <a:r>
              <a:rPr lang="ja-JP" altLang="en-US" sz="4875" b="1" dirty="0">
                <a:highlight>
                  <a:srgbClr val="FFFF00"/>
                </a:highlight>
                <a:latin typeface="Noto Sans JP" panose="020B0600070205080204" charset="-128"/>
                <a:ea typeface="Noto Sans JP" panose="020B0600070205080204" charset="-128"/>
              </a:rPr>
              <a:t>重要</a:t>
            </a:r>
            <a:endParaRPr sz="1138" dirty="0">
              <a:latin typeface="Noto Sans JP" panose="020B0600070205080204" charset="-128"/>
              <a:ea typeface="Noto Sans JP" panose="020B0600070205080204" charset="-128"/>
            </a:endParaRPr>
          </a:p>
        </p:txBody>
      </p:sp>
      <p:sp>
        <p:nvSpPr>
          <p:cNvPr id="425" name="Google Shape;425;p50"/>
          <p:cNvSpPr txBox="1"/>
          <p:nvPr/>
        </p:nvSpPr>
        <p:spPr>
          <a:xfrm>
            <a:off x="658074" y="3182845"/>
            <a:ext cx="8589852" cy="750237"/>
          </a:xfrm>
          <a:prstGeom prst="rect">
            <a:avLst/>
          </a:prstGeom>
          <a:noFill/>
          <a:ln>
            <a:noFill/>
          </a:ln>
        </p:spPr>
        <p:txBody>
          <a:bodyPr spcFirstLastPara="1" wrap="square" lIns="74283" tIns="37131" rIns="74283" bIns="37131" anchor="t" anchorCtr="0">
            <a:spAutoFit/>
          </a:bodyPr>
          <a:lstStyle/>
          <a:p>
            <a:r>
              <a:rPr lang="ja-JP" altLang="en-US" sz="4388" b="1" dirty="0">
                <a:latin typeface="Noto Sans JP" panose="020B0600070205080204" charset="-128"/>
                <a:ea typeface="Noto Sans JP" panose="020B0600070205080204" charset="-128"/>
              </a:rPr>
              <a:t>投資の成果＝最終価格</a:t>
            </a:r>
            <a:r>
              <a:rPr lang="en-US" altLang="ja-JP" sz="4388" b="1" dirty="0">
                <a:latin typeface="Noto Sans JP" panose="020B0600070205080204" charset="-128"/>
                <a:ea typeface="Noto Sans JP" panose="020B0600070205080204" charset="-128"/>
              </a:rPr>
              <a:t>×</a:t>
            </a:r>
            <a:r>
              <a:rPr lang="ja-JP" altLang="en-US" sz="4388" b="1" dirty="0">
                <a:latin typeface="Noto Sans JP" panose="020B0600070205080204" charset="-128"/>
                <a:ea typeface="Noto Sans JP" panose="020B0600070205080204" charset="-128"/>
              </a:rPr>
              <a:t>購入口数</a:t>
            </a:r>
            <a:endParaRPr sz="1138" dirty="0">
              <a:latin typeface="Noto Sans JP" panose="020B0600070205080204" charset="-128"/>
              <a:ea typeface="Noto Sans JP" panose="020B0600070205080204" charset="-128"/>
            </a:endParaRPr>
          </a:p>
        </p:txBody>
      </p:sp>
      <p:sp>
        <p:nvSpPr>
          <p:cNvPr id="426" name="Google Shape;426;p50"/>
          <p:cNvSpPr txBox="1"/>
          <p:nvPr/>
        </p:nvSpPr>
        <p:spPr>
          <a:xfrm>
            <a:off x="1134617" y="4619366"/>
            <a:ext cx="7735452" cy="775179"/>
          </a:xfrm>
          <a:prstGeom prst="rect">
            <a:avLst/>
          </a:prstGeom>
          <a:noFill/>
          <a:ln>
            <a:noFill/>
          </a:ln>
        </p:spPr>
        <p:txBody>
          <a:bodyPr spcFirstLastPara="1" wrap="square" lIns="74283" tIns="37131" rIns="74283" bIns="37131" anchor="t" anchorCtr="0">
            <a:spAutoFit/>
          </a:bodyPr>
          <a:lstStyle/>
          <a:p>
            <a:pPr algn="ctr"/>
            <a:r>
              <a:rPr lang="ja-JP" altLang="en-US" sz="2275" b="1" dirty="0">
                <a:latin typeface="Noto Sans JP" panose="020B0600070205080204" charset="-128"/>
                <a:ea typeface="Noto Sans JP" panose="020B0600070205080204" charset="-128"/>
              </a:rPr>
              <a:t>より多くの</a:t>
            </a:r>
            <a:r>
              <a:rPr lang="ja-JP" altLang="en-US" sz="2275" b="1" dirty="0">
                <a:highlight>
                  <a:srgbClr val="FFFF00"/>
                </a:highlight>
                <a:latin typeface="Noto Sans JP" panose="020B0600070205080204" charset="-128"/>
                <a:ea typeface="Noto Sans JP" panose="020B0600070205080204" charset="-128"/>
              </a:rPr>
              <a:t>口数</a:t>
            </a:r>
            <a:r>
              <a:rPr lang="ja-JP" altLang="en-US" sz="2275" b="1" dirty="0">
                <a:latin typeface="Noto Sans JP" panose="020B0600070205080204" charset="-128"/>
                <a:ea typeface="Noto Sans JP" panose="020B0600070205080204" charset="-128"/>
              </a:rPr>
              <a:t>を積み立てるためにも、</a:t>
            </a:r>
            <a:endParaRPr sz="2275" b="1" dirty="0">
              <a:latin typeface="Noto Sans JP" panose="020B0600070205080204" charset="-128"/>
              <a:ea typeface="Noto Sans JP" panose="020B0600070205080204" charset="-128"/>
            </a:endParaRPr>
          </a:p>
          <a:p>
            <a:pPr algn="ctr"/>
            <a:r>
              <a:rPr lang="ja-JP" altLang="en-US" sz="2275" b="1" dirty="0">
                <a:latin typeface="Noto Sans JP" panose="020B0600070205080204" charset="-128"/>
                <a:ea typeface="Noto Sans JP" panose="020B0600070205080204" charset="-128"/>
              </a:rPr>
              <a:t>ドル・コスト平均法を活用して</a:t>
            </a:r>
            <a:r>
              <a:rPr lang="ja-JP" altLang="en-US" sz="2275" b="1" dirty="0">
                <a:highlight>
                  <a:srgbClr val="FFFF00"/>
                </a:highlight>
                <a:latin typeface="Noto Sans JP" panose="020B0600070205080204" charset="-128"/>
                <a:ea typeface="Noto Sans JP" panose="020B0600070205080204" charset="-128"/>
              </a:rPr>
              <a:t>長く続ける</a:t>
            </a:r>
            <a:r>
              <a:rPr lang="ja-JP" altLang="en-US" sz="2275" b="1" dirty="0">
                <a:latin typeface="Noto Sans JP" panose="020B0600070205080204" charset="-128"/>
                <a:ea typeface="Noto Sans JP" panose="020B0600070205080204" charset="-128"/>
              </a:rPr>
              <a:t>ことが大切です。</a:t>
            </a:r>
            <a:endParaRPr sz="2275" b="1" dirty="0">
              <a:latin typeface="Noto Sans JP" panose="020B0600070205080204" charset="-128"/>
              <a:ea typeface="Noto Sans JP" panose="020B0600070205080204" charset="-128"/>
            </a:endParaRPr>
          </a:p>
        </p:txBody>
      </p:sp>
      <p:sp>
        <p:nvSpPr>
          <p:cNvPr id="2" name="Google Shape;417;p49">
            <a:extLst>
              <a:ext uri="{FF2B5EF4-FFF2-40B4-BE49-F238E27FC236}">
                <a16:creationId xmlns:a16="http://schemas.microsoft.com/office/drawing/2014/main" id="{1A5EB0B7-A308-3D6F-6343-2ED464ACD226}"/>
              </a:ext>
            </a:extLst>
          </p:cNvPr>
          <p:cNvSpPr txBox="1"/>
          <p:nvPr/>
        </p:nvSpPr>
        <p:spPr>
          <a:xfrm>
            <a:off x="328986" y="557220"/>
            <a:ext cx="3731562" cy="425083"/>
          </a:xfrm>
          <a:prstGeom prst="rect">
            <a:avLst/>
          </a:prstGeom>
          <a:noFill/>
          <a:ln>
            <a:noFill/>
          </a:ln>
        </p:spPr>
        <p:txBody>
          <a:bodyPr spcFirstLastPara="1" wrap="square" lIns="74283" tIns="37131" rIns="74283" bIns="37131" anchor="t" anchorCtr="0">
            <a:spAutoFit/>
          </a:bodyPr>
          <a:lstStyle/>
          <a:p>
            <a:r>
              <a:rPr lang="ja-JP" altLang="en-US" sz="2275" b="1" dirty="0">
                <a:latin typeface="Noto Sans JP" panose="020B0600070205080204" charset="-128"/>
                <a:ea typeface="Noto Sans JP" panose="020B0600070205080204" charset="-128"/>
              </a:rPr>
              <a:t>ドル・コスト平均法</a:t>
            </a:r>
            <a:endParaRPr sz="2275" b="1" dirty="0">
              <a:latin typeface="Noto Sans JP" panose="020B0600070205080204" charset="-128"/>
              <a:ea typeface="Noto Sans JP" panose="020B060007020508020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7">
          <a:extLst>
            <a:ext uri="{FF2B5EF4-FFF2-40B4-BE49-F238E27FC236}">
              <a16:creationId xmlns:a16="http://schemas.microsoft.com/office/drawing/2014/main" id="{F534CE78-D207-7BD8-D9DF-1E2866683520}"/>
            </a:ext>
          </a:extLst>
        </p:cNvPr>
        <p:cNvGrpSpPr/>
        <p:nvPr/>
      </p:nvGrpSpPr>
      <p:grpSpPr>
        <a:xfrm>
          <a:off x="0" y="0"/>
          <a:ext cx="0" cy="0"/>
          <a:chOff x="0" y="0"/>
          <a:chExt cx="0" cy="0"/>
        </a:xfrm>
      </p:grpSpPr>
      <p:sp>
        <p:nvSpPr>
          <p:cNvPr id="535" name="Google Shape;189;p32">
            <a:extLst>
              <a:ext uri="{FF2B5EF4-FFF2-40B4-BE49-F238E27FC236}">
                <a16:creationId xmlns:a16="http://schemas.microsoft.com/office/drawing/2014/main" id="{B4CF7B32-952B-F415-E771-E702733B83C2}"/>
              </a:ext>
            </a:extLst>
          </p:cNvPr>
          <p:cNvSpPr/>
          <p:nvPr/>
        </p:nvSpPr>
        <p:spPr>
          <a:xfrm>
            <a:off x="772772" y="162466"/>
            <a:ext cx="8460437" cy="929725"/>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nvGrpSpPr>
          <p:cNvPr id="5" name="グループ化 4">
            <a:extLst>
              <a:ext uri="{FF2B5EF4-FFF2-40B4-BE49-F238E27FC236}">
                <a16:creationId xmlns:a16="http://schemas.microsoft.com/office/drawing/2014/main" id="{19F99EBC-60F9-418A-A5C8-EDDE61B80A2D}"/>
              </a:ext>
            </a:extLst>
          </p:cNvPr>
          <p:cNvGrpSpPr/>
          <p:nvPr/>
        </p:nvGrpSpPr>
        <p:grpSpPr>
          <a:xfrm>
            <a:off x="323639" y="1715388"/>
            <a:ext cx="345883" cy="1524045"/>
            <a:chOff x="6361883" y="1766524"/>
            <a:chExt cx="425702" cy="1875747"/>
          </a:xfrm>
        </p:grpSpPr>
        <p:sp>
          <p:nvSpPr>
            <p:cNvPr id="455" name="Google Shape;455;p52">
              <a:extLst>
                <a:ext uri="{FF2B5EF4-FFF2-40B4-BE49-F238E27FC236}">
                  <a16:creationId xmlns:a16="http://schemas.microsoft.com/office/drawing/2014/main" id="{FD22CB65-71E2-19CA-F235-A29345BC6E76}"/>
                </a:ext>
              </a:extLst>
            </p:cNvPr>
            <p:cNvSpPr txBox="1"/>
            <p:nvPr/>
          </p:nvSpPr>
          <p:spPr>
            <a:xfrm>
              <a:off x="6563585" y="3505101"/>
              <a:ext cx="81190"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0</a:t>
              </a:r>
              <a:endParaRPr sz="663" dirty="0">
                <a:latin typeface="Noto Sans JP" panose="020B0600070205080204" charset="-128"/>
                <a:ea typeface="Noto Sans JP" panose="020B0600070205080204" charset="-128"/>
              </a:endParaRPr>
            </a:p>
          </p:txBody>
        </p:sp>
        <p:sp>
          <p:nvSpPr>
            <p:cNvPr id="456" name="Google Shape;456;p52">
              <a:extLst>
                <a:ext uri="{FF2B5EF4-FFF2-40B4-BE49-F238E27FC236}">
                  <a16:creationId xmlns:a16="http://schemas.microsoft.com/office/drawing/2014/main" id="{50DF6303-C851-3B3B-41FC-B7E2D311D557}"/>
                </a:ext>
              </a:extLst>
            </p:cNvPr>
            <p:cNvSpPr txBox="1"/>
            <p:nvPr/>
          </p:nvSpPr>
          <p:spPr>
            <a:xfrm>
              <a:off x="6448330" y="3243184"/>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200</a:t>
              </a:r>
              <a:endParaRPr sz="663" dirty="0">
                <a:latin typeface="Noto Sans JP" panose="020B0600070205080204" charset="-128"/>
                <a:ea typeface="Noto Sans JP" panose="020B0600070205080204" charset="-128"/>
              </a:endParaRPr>
            </a:p>
          </p:txBody>
        </p:sp>
        <p:sp>
          <p:nvSpPr>
            <p:cNvPr id="457" name="Google Shape;457;p52">
              <a:extLst>
                <a:ext uri="{FF2B5EF4-FFF2-40B4-BE49-F238E27FC236}">
                  <a16:creationId xmlns:a16="http://schemas.microsoft.com/office/drawing/2014/main" id="{15906A77-87FC-7493-E895-B2A7859CC00A}"/>
                </a:ext>
              </a:extLst>
            </p:cNvPr>
            <p:cNvSpPr txBox="1"/>
            <p:nvPr/>
          </p:nvSpPr>
          <p:spPr>
            <a:xfrm>
              <a:off x="6448330" y="2981266"/>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400</a:t>
              </a:r>
              <a:endParaRPr sz="663" dirty="0">
                <a:latin typeface="Noto Sans JP" panose="020B0600070205080204" charset="-128"/>
                <a:ea typeface="Noto Sans JP" panose="020B0600070205080204" charset="-128"/>
              </a:endParaRPr>
            </a:p>
          </p:txBody>
        </p:sp>
        <p:sp>
          <p:nvSpPr>
            <p:cNvPr id="458" name="Google Shape;458;p52">
              <a:extLst>
                <a:ext uri="{FF2B5EF4-FFF2-40B4-BE49-F238E27FC236}">
                  <a16:creationId xmlns:a16="http://schemas.microsoft.com/office/drawing/2014/main" id="{A082A590-1B5D-9E5F-6898-D8231A97DCC0}"/>
                </a:ext>
              </a:extLst>
            </p:cNvPr>
            <p:cNvSpPr txBox="1"/>
            <p:nvPr/>
          </p:nvSpPr>
          <p:spPr>
            <a:xfrm>
              <a:off x="6448330" y="2719349"/>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600</a:t>
              </a:r>
              <a:endParaRPr sz="663" dirty="0">
                <a:latin typeface="Noto Sans JP" panose="020B0600070205080204" charset="-128"/>
                <a:ea typeface="Noto Sans JP" panose="020B0600070205080204" charset="-128"/>
              </a:endParaRPr>
            </a:p>
          </p:txBody>
        </p:sp>
        <p:sp>
          <p:nvSpPr>
            <p:cNvPr id="459" name="Google Shape;459;p52">
              <a:extLst>
                <a:ext uri="{FF2B5EF4-FFF2-40B4-BE49-F238E27FC236}">
                  <a16:creationId xmlns:a16="http://schemas.microsoft.com/office/drawing/2014/main" id="{32BD5994-2FB2-ED65-2FBA-5DAB564CF671}"/>
                </a:ext>
              </a:extLst>
            </p:cNvPr>
            <p:cNvSpPr txBox="1"/>
            <p:nvPr/>
          </p:nvSpPr>
          <p:spPr>
            <a:xfrm>
              <a:off x="6448330" y="2457433"/>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800</a:t>
              </a:r>
              <a:endParaRPr sz="663" dirty="0">
                <a:latin typeface="Noto Sans JP" panose="020B0600070205080204" charset="-128"/>
                <a:ea typeface="Noto Sans JP" panose="020B0600070205080204" charset="-128"/>
              </a:endParaRPr>
            </a:p>
          </p:txBody>
        </p:sp>
        <p:sp>
          <p:nvSpPr>
            <p:cNvPr id="460" name="Google Shape;460;p52">
              <a:extLst>
                <a:ext uri="{FF2B5EF4-FFF2-40B4-BE49-F238E27FC236}">
                  <a16:creationId xmlns:a16="http://schemas.microsoft.com/office/drawing/2014/main" id="{07348F44-A0D4-F328-E0F1-871AC0A97816}"/>
                </a:ext>
              </a:extLst>
            </p:cNvPr>
            <p:cNvSpPr txBox="1"/>
            <p:nvPr/>
          </p:nvSpPr>
          <p:spPr>
            <a:xfrm>
              <a:off x="6361883" y="2195516"/>
              <a:ext cx="282151"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1,000</a:t>
              </a:r>
              <a:endParaRPr sz="663" dirty="0">
                <a:latin typeface="Noto Sans JP" panose="020B0600070205080204" charset="-128"/>
                <a:ea typeface="Noto Sans JP" panose="020B0600070205080204" charset="-128"/>
              </a:endParaRPr>
            </a:p>
          </p:txBody>
        </p:sp>
        <p:sp>
          <p:nvSpPr>
            <p:cNvPr id="461" name="Google Shape;461;p52">
              <a:extLst>
                <a:ext uri="{FF2B5EF4-FFF2-40B4-BE49-F238E27FC236}">
                  <a16:creationId xmlns:a16="http://schemas.microsoft.com/office/drawing/2014/main" id="{F7A932D7-CB7C-C370-D7E3-D0E6D2E7EF59}"/>
                </a:ext>
              </a:extLst>
            </p:cNvPr>
            <p:cNvSpPr txBox="1"/>
            <p:nvPr/>
          </p:nvSpPr>
          <p:spPr>
            <a:xfrm>
              <a:off x="6361883" y="1766524"/>
              <a:ext cx="425702" cy="310393"/>
            </a:xfrm>
            <a:prstGeom prst="rect">
              <a:avLst/>
            </a:prstGeom>
            <a:noFill/>
            <a:ln>
              <a:noFill/>
            </a:ln>
          </p:spPr>
          <p:txBody>
            <a:bodyPr spcFirstLastPara="1" wrap="square" lIns="0" tIns="9344" rIns="0" bIns="0" anchor="t" anchorCtr="0">
              <a:spAutoFit/>
            </a:bodyPr>
            <a:lstStyle/>
            <a:p>
              <a:pPr marL="70649">
                <a:lnSpc>
                  <a:spcPct val="118872"/>
                </a:lnSpc>
              </a:pPr>
              <a:r>
                <a:rPr lang="ja-JP" altLang="en-US" sz="663" dirty="0">
                  <a:solidFill>
                    <a:srgbClr val="585858"/>
                  </a:solidFill>
                  <a:latin typeface="Noto Sans JP" panose="020B0600070205080204" charset="-128"/>
                  <a:ea typeface="Noto Sans JP" panose="020B0600070205080204" charset="-128"/>
                  <a:cs typeface="MS PGothic"/>
                  <a:sym typeface="MS PGothic"/>
                </a:rPr>
                <a:t>（円）</a:t>
              </a:r>
              <a:endParaRPr sz="663" dirty="0">
                <a:latin typeface="Noto Sans JP" panose="020B0600070205080204" charset="-128"/>
                <a:ea typeface="Noto Sans JP" panose="020B0600070205080204" charset="-128"/>
                <a:cs typeface="MS PGothic"/>
                <a:sym typeface="MS PGothic"/>
              </a:endParaRPr>
            </a:p>
            <a:p>
              <a:pPr marL="9358">
                <a:lnSpc>
                  <a:spcPct val="118872"/>
                </a:lnSpc>
              </a:pPr>
              <a:r>
                <a:rPr lang="en-US" altLang="ja-JP" sz="663" dirty="0">
                  <a:solidFill>
                    <a:srgbClr val="585858"/>
                  </a:solidFill>
                  <a:latin typeface="Noto Sans JP" panose="020B0600070205080204" charset="-128"/>
                  <a:ea typeface="Noto Sans JP" panose="020B0600070205080204" charset="-128"/>
                </a:rPr>
                <a:t>1,200</a:t>
              </a:r>
              <a:endParaRPr sz="663" dirty="0">
                <a:latin typeface="Noto Sans JP" panose="020B0600070205080204" charset="-128"/>
                <a:ea typeface="Noto Sans JP" panose="020B0600070205080204" charset="-128"/>
              </a:endParaRPr>
            </a:p>
          </p:txBody>
        </p:sp>
      </p:grpSp>
      <p:sp>
        <p:nvSpPr>
          <p:cNvPr id="462" name="Google Shape;462;p52">
            <a:extLst>
              <a:ext uri="{FF2B5EF4-FFF2-40B4-BE49-F238E27FC236}">
                <a16:creationId xmlns:a16="http://schemas.microsoft.com/office/drawing/2014/main" id="{D1F46EEB-B230-11ED-4FA4-BBDF1970786F}"/>
              </a:ext>
            </a:extLst>
          </p:cNvPr>
          <p:cNvSpPr txBox="1"/>
          <p:nvPr/>
        </p:nvSpPr>
        <p:spPr>
          <a:xfrm>
            <a:off x="631949" y="3221139"/>
            <a:ext cx="2794951" cy="111451"/>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2</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3</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ja-JP" altLang="en-US"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4</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5</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6</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7</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8</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9</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10</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endParaRPr sz="663" dirty="0">
              <a:latin typeface="Noto Sans JP" panose="020B0600070205080204" charset="-128"/>
              <a:ea typeface="Noto Sans JP" panose="020B0600070205080204" charset="-128"/>
              <a:cs typeface="MS PGothic"/>
              <a:sym typeface="MS PGothic"/>
            </a:endParaRPr>
          </a:p>
        </p:txBody>
      </p:sp>
      <p:grpSp>
        <p:nvGrpSpPr>
          <p:cNvPr id="8" name="グループ化 7">
            <a:extLst>
              <a:ext uri="{FF2B5EF4-FFF2-40B4-BE49-F238E27FC236}">
                <a16:creationId xmlns:a16="http://schemas.microsoft.com/office/drawing/2014/main" id="{B8D65C6F-B3FE-444D-CFCF-120EF974ED88}"/>
              </a:ext>
            </a:extLst>
          </p:cNvPr>
          <p:cNvGrpSpPr/>
          <p:nvPr/>
        </p:nvGrpSpPr>
        <p:grpSpPr>
          <a:xfrm>
            <a:off x="5233516" y="3837531"/>
            <a:ext cx="320078" cy="1489338"/>
            <a:chOff x="1877496" y="4309371"/>
            <a:chExt cx="393942" cy="1833031"/>
          </a:xfrm>
        </p:grpSpPr>
        <p:sp>
          <p:nvSpPr>
            <p:cNvPr id="471" name="Google Shape;471;p52">
              <a:extLst>
                <a:ext uri="{FF2B5EF4-FFF2-40B4-BE49-F238E27FC236}">
                  <a16:creationId xmlns:a16="http://schemas.microsoft.com/office/drawing/2014/main" id="{87B333BA-9161-C28A-5F2C-740D16739BBA}"/>
                </a:ext>
              </a:extLst>
            </p:cNvPr>
            <p:cNvSpPr txBox="1"/>
            <p:nvPr/>
          </p:nvSpPr>
          <p:spPr>
            <a:xfrm>
              <a:off x="2079197" y="6005232"/>
              <a:ext cx="81190"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0</a:t>
              </a:r>
              <a:endParaRPr sz="663" dirty="0">
                <a:latin typeface="Noto Sans JP" panose="020B0600070205080204" charset="-128"/>
                <a:ea typeface="Noto Sans JP" panose="020B0600070205080204" charset="-128"/>
              </a:endParaRPr>
            </a:p>
          </p:txBody>
        </p:sp>
        <p:sp>
          <p:nvSpPr>
            <p:cNvPr id="472" name="Google Shape;472;p52">
              <a:extLst>
                <a:ext uri="{FF2B5EF4-FFF2-40B4-BE49-F238E27FC236}">
                  <a16:creationId xmlns:a16="http://schemas.microsoft.com/office/drawing/2014/main" id="{F45B3B9B-A351-C343-066E-A16268BC8228}"/>
                </a:ext>
              </a:extLst>
            </p:cNvPr>
            <p:cNvSpPr txBox="1"/>
            <p:nvPr/>
          </p:nvSpPr>
          <p:spPr>
            <a:xfrm>
              <a:off x="1963940" y="5690973"/>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500</a:t>
              </a:r>
              <a:endParaRPr sz="663" dirty="0">
                <a:latin typeface="Noto Sans JP" panose="020B0600070205080204" charset="-128"/>
                <a:ea typeface="Noto Sans JP" panose="020B0600070205080204" charset="-128"/>
              </a:endParaRPr>
            </a:p>
          </p:txBody>
        </p:sp>
        <p:sp>
          <p:nvSpPr>
            <p:cNvPr id="473" name="Google Shape;473;p52">
              <a:extLst>
                <a:ext uri="{FF2B5EF4-FFF2-40B4-BE49-F238E27FC236}">
                  <a16:creationId xmlns:a16="http://schemas.microsoft.com/office/drawing/2014/main" id="{E80DB8D3-9BDA-B8E4-BF37-AF65A6E56576}"/>
                </a:ext>
              </a:extLst>
            </p:cNvPr>
            <p:cNvSpPr txBox="1"/>
            <p:nvPr/>
          </p:nvSpPr>
          <p:spPr>
            <a:xfrm>
              <a:off x="1877496" y="5376714"/>
              <a:ext cx="282151"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1,000</a:t>
              </a:r>
              <a:endParaRPr sz="663" dirty="0">
                <a:latin typeface="Noto Sans JP" panose="020B0600070205080204" charset="-128"/>
                <a:ea typeface="Noto Sans JP" panose="020B0600070205080204" charset="-128"/>
              </a:endParaRPr>
            </a:p>
          </p:txBody>
        </p:sp>
        <p:sp>
          <p:nvSpPr>
            <p:cNvPr id="474" name="Google Shape;474;p52">
              <a:extLst>
                <a:ext uri="{FF2B5EF4-FFF2-40B4-BE49-F238E27FC236}">
                  <a16:creationId xmlns:a16="http://schemas.microsoft.com/office/drawing/2014/main" id="{67A5E6D5-2687-070B-2EFE-F1C13DEBB962}"/>
                </a:ext>
              </a:extLst>
            </p:cNvPr>
            <p:cNvSpPr txBox="1"/>
            <p:nvPr/>
          </p:nvSpPr>
          <p:spPr>
            <a:xfrm>
              <a:off x="1877496" y="5062456"/>
              <a:ext cx="282151"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1,500</a:t>
              </a:r>
              <a:endParaRPr sz="663" dirty="0">
                <a:latin typeface="Noto Sans JP" panose="020B0600070205080204" charset="-128"/>
                <a:ea typeface="Noto Sans JP" panose="020B0600070205080204" charset="-128"/>
              </a:endParaRPr>
            </a:p>
          </p:txBody>
        </p:sp>
        <p:sp>
          <p:nvSpPr>
            <p:cNvPr id="475" name="Google Shape;475;p52">
              <a:extLst>
                <a:ext uri="{FF2B5EF4-FFF2-40B4-BE49-F238E27FC236}">
                  <a16:creationId xmlns:a16="http://schemas.microsoft.com/office/drawing/2014/main" id="{3550E575-D403-5C8F-14AD-9E8DBB6D6BAE}"/>
                </a:ext>
              </a:extLst>
            </p:cNvPr>
            <p:cNvSpPr txBox="1"/>
            <p:nvPr/>
          </p:nvSpPr>
          <p:spPr>
            <a:xfrm>
              <a:off x="1877496" y="4748196"/>
              <a:ext cx="282151"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2,000</a:t>
              </a:r>
              <a:endParaRPr sz="663" dirty="0">
                <a:latin typeface="Noto Sans JP" panose="020B0600070205080204" charset="-128"/>
                <a:ea typeface="Noto Sans JP" panose="020B0600070205080204" charset="-128"/>
              </a:endParaRPr>
            </a:p>
          </p:txBody>
        </p:sp>
        <p:sp>
          <p:nvSpPr>
            <p:cNvPr id="476" name="Google Shape;476;p52">
              <a:extLst>
                <a:ext uri="{FF2B5EF4-FFF2-40B4-BE49-F238E27FC236}">
                  <a16:creationId xmlns:a16="http://schemas.microsoft.com/office/drawing/2014/main" id="{25585F87-4DE8-140C-08D8-61A30FDBBD7F}"/>
                </a:ext>
              </a:extLst>
            </p:cNvPr>
            <p:cNvSpPr txBox="1"/>
            <p:nvPr/>
          </p:nvSpPr>
          <p:spPr>
            <a:xfrm>
              <a:off x="1877500" y="4309371"/>
              <a:ext cx="393938" cy="262726"/>
            </a:xfrm>
            <a:prstGeom prst="rect">
              <a:avLst/>
            </a:prstGeom>
            <a:noFill/>
            <a:ln>
              <a:noFill/>
            </a:ln>
          </p:spPr>
          <p:txBody>
            <a:bodyPr spcFirstLastPara="1" wrap="square" lIns="0" tIns="9344" rIns="0" bIns="0" anchor="t" anchorCtr="0">
              <a:spAutoFit/>
            </a:bodyPr>
            <a:lstStyle/>
            <a:p>
              <a:pPr marL="53338"/>
              <a:r>
                <a:rPr lang="ja-JP" altLang="en-US" sz="663" dirty="0">
                  <a:solidFill>
                    <a:srgbClr val="585858"/>
                  </a:solidFill>
                  <a:latin typeface="Noto Sans JP" panose="020B0600070205080204" charset="-128"/>
                  <a:ea typeface="Noto Sans JP" panose="020B0600070205080204" charset="-128"/>
                  <a:cs typeface="MS PGothic"/>
                  <a:sym typeface="MS PGothic"/>
                </a:rPr>
                <a:t>（円）</a:t>
              </a:r>
              <a:endParaRPr sz="663" dirty="0">
                <a:latin typeface="Noto Sans JP" panose="020B0600070205080204" charset="-128"/>
                <a:ea typeface="Noto Sans JP" panose="020B0600070205080204" charset="-128"/>
                <a:cs typeface="MS PGothic"/>
                <a:sym typeface="MS PGothic"/>
              </a:endParaRPr>
            </a:p>
            <a:p>
              <a:pPr marL="9358"/>
              <a:r>
                <a:rPr lang="en-US" altLang="ja-JP" sz="663" dirty="0">
                  <a:solidFill>
                    <a:srgbClr val="585858"/>
                  </a:solidFill>
                  <a:latin typeface="Noto Sans JP" panose="020B0600070205080204" charset="-128"/>
                  <a:ea typeface="Noto Sans JP" panose="020B0600070205080204" charset="-128"/>
                </a:rPr>
                <a:t>2,500</a:t>
              </a:r>
              <a:endParaRPr sz="663" dirty="0">
                <a:latin typeface="Noto Sans JP" panose="020B0600070205080204" charset="-128"/>
                <a:ea typeface="Noto Sans JP" panose="020B0600070205080204" charset="-128"/>
              </a:endParaRPr>
            </a:p>
          </p:txBody>
        </p:sp>
      </p:grpSp>
      <p:sp>
        <p:nvSpPr>
          <p:cNvPr id="477" name="Google Shape;477;p52">
            <a:extLst>
              <a:ext uri="{FF2B5EF4-FFF2-40B4-BE49-F238E27FC236}">
                <a16:creationId xmlns:a16="http://schemas.microsoft.com/office/drawing/2014/main" id="{5A7B1FF6-B693-4629-F810-792126AF3604}"/>
              </a:ext>
            </a:extLst>
          </p:cNvPr>
          <p:cNvSpPr txBox="1"/>
          <p:nvPr/>
        </p:nvSpPr>
        <p:spPr>
          <a:xfrm>
            <a:off x="5541823" y="5305647"/>
            <a:ext cx="2802074" cy="111451"/>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2</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3</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ja-JP" altLang="en-US"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4</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5</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6</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7</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8</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9</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10</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endParaRPr sz="663" dirty="0">
              <a:latin typeface="Noto Sans JP" panose="020B0600070205080204" charset="-128"/>
              <a:ea typeface="Noto Sans JP" panose="020B0600070205080204" charset="-128"/>
              <a:cs typeface="MS PGothic"/>
              <a:sym typeface="MS PGothic"/>
            </a:endParaRPr>
          </a:p>
        </p:txBody>
      </p:sp>
      <p:grpSp>
        <p:nvGrpSpPr>
          <p:cNvPr id="10" name="グループ化 9">
            <a:extLst>
              <a:ext uri="{FF2B5EF4-FFF2-40B4-BE49-F238E27FC236}">
                <a16:creationId xmlns:a16="http://schemas.microsoft.com/office/drawing/2014/main" id="{504060B8-8B96-58AE-7968-6BFE7C6B8237}"/>
              </a:ext>
            </a:extLst>
          </p:cNvPr>
          <p:cNvGrpSpPr/>
          <p:nvPr/>
        </p:nvGrpSpPr>
        <p:grpSpPr>
          <a:xfrm>
            <a:off x="381650" y="3848481"/>
            <a:ext cx="370538" cy="1489341"/>
            <a:chOff x="6361882" y="4299207"/>
            <a:chExt cx="456047" cy="1833035"/>
          </a:xfrm>
        </p:grpSpPr>
        <p:sp>
          <p:nvSpPr>
            <p:cNvPr id="488" name="Google Shape;488;p52">
              <a:extLst>
                <a:ext uri="{FF2B5EF4-FFF2-40B4-BE49-F238E27FC236}">
                  <a16:creationId xmlns:a16="http://schemas.microsoft.com/office/drawing/2014/main" id="{87A19FCF-A6A4-8386-07FA-B8FBF970C742}"/>
                </a:ext>
              </a:extLst>
            </p:cNvPr>
            <p:cNvSpPr txBox="1"/>
            <p:nvPr/>
          </p:nvSpPr>
          <p:spPr>
            <a:xfrm>
              <a:off x="6563585" y="5995072"/>
              <a:ext cx="81190"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0</a:t>
              </a:r>
              <a:endParaRPr sz="663" dirty="0">
                <a:latin typeface="Noto Sans JP" panose="020B0600070205080204" charset="-128"/>
                <a:ea typeface="Noto Sans JP" panose="020B0600070205080204" charset="-128"/>
              </a:endParaRPr>
            </a:p>
          </p:txBody>
        </p:sp>
        <p:sp>
          <p:nvSpPr>
            <p:cNvPr id="489" name="Google Shape;489;p52">
              <a:extLst>
                <a:ext uri="{FF2B5EF4-FFF2-40B4-BE49-F238E27FC236}">
                  <a16:creationId xmlns:a16="http://schemas.microsoft.com/office/drawing/2014/main" id="{3FD70DDD-7268-C700-F1BC-18EDA1220687}"/>
                </a:ext>
              </a:extLst>
            </p:cNvPr>
            <p:cNvSpPr txBox="1"/>
            <p:nvPr/>
          </p:nvSpPr>
          <p:spPr>
            <a:xfrm>
              <a:off x="6448330" y="5733155"/>
              <a:ext cx="196355"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200</a:t>
              </a:r>
              <a:endParaRPr sz="663" dirty="0">
                <a:latin typeface="Noto Sans JP" panose="020B0600070205080204" charset="-128"/>
                <a:ea typeface="Noto Sans JP" panose="020B0600070205080204" charset="-128"/>
              </a:endParaRPr>
            </a:p>
          </p:txBody>
        </p:sp>
        <p:sp>
          <p:nvSpPr>
            <p:cNvPr id="490" name="Google Shape;490;p52">
              <a:extLst>
                <a:ext uri="{FF2B5EF4-FFF2-40B4-BE49-F238E27FC236}">
                  <a16:creationId xmlns:a16="http://schemas.microsoft.com/office/drawing/2014/main" id="{3FF37FD9-6396-6A91-FE6E-372A5F23B2A1}"/>
                </a:ext>
              </a:extLst>
            </p:cNvPr>
            <p:cNvSpPr txBox="1"/>
            <p:nvPr/>
          </p:nvSpPr>
          <p:spPr>
            <a:xfrm>
              <a:off x="6448330" y="5471239"/>
              <a:ext cx="196355"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400</a:t>
              </a:r>
              <a:endParaRPr sz="663" dirty="0">
                <a:latin typeface="Noto Sans JP" panose="020B0600070205080204" charset="-128"/>
                <a:ea typeface="Noto Sans JP" panose="020B0600070205080204" charset="-128"/>
              </a:endParaRPr>
            </a:p>
          </p:txBody>
        </p:sp>
        <p:sp>
          <p:nvSpPr>
            <p:cNvPr id="491" name="Google Shape;491;p52">
              <a:extLst>
                <a:ext uri="{FF2B5EF4-FFF2-40B4-BE49-F238E27FC236}">
                  <a16:creationId xmlns:a16="http://schemas.microsoft.com/office/drawing/2014/main" id="{90409B27-A68C-1B4F-E1CE-7539EE9CDA8B}"/>
                </a:ext>
              </a:extLst>
            </p:cNvPr>
            <p:cNvSpPr txBox="1"/>
            <p:nvPr/>
          </p:nvSpPr>
          <p:spPr>
            <a:xfrm>
              <a:off x="6448330" y="5209321"/>
              <a:ext cx="196355"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600</a:t>
              </a:r>
              <a:endParaRPr sz="663" dirty="0">
                <a:latin typeface="Noto Sans JP" panose="020B0600070205080204" charset="-128"/>
                <a:ea typeface="Noto Sans JP" panose="020B0600070205080204" charset="-128"/>
              </a:endParaRPr>
            </a:p>
          </p:txBody>
        </p:sp>
        <p:sp>
          <p:nvSpPr>
            <p:cNvPr id="492" name="Google Shape;492;p52">
              <a:extLst>
                <a:ext uri="{FF2B5EF4-FFF2-40B4-BE49-F238E27FC236}">
                  <a16:creationId xmlns:a16="http://schemas.microsoft.com/office/drawing/2014/main" id="{3AF27DBD-4926-0F8A-3665-150FF580031C}"/>
                </a:ext>
              </a:extLst>
            </p:cNvPr>
            <p:cNvSpPr txBox="1"/>
            <p:nvPr/>
          </p:nvSpPr>
          <p:spPr>
            <a:xfrm>
              <a:off x="6448330" y="4947404"/>
              <a:ext cx="196355"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800</a:t>
              </a:r>
              <a:endParaRPr sz="663" dirty="0">
                <a:latin typeface="Noto Sans JP" panose="020B0600070205080204" charset="-128"/>
                <a:ea typeface="Noto Sans JP" panose="020B0600070205080204" charset="-128"/>
              </a:endParaRPr>
            </a:p>
          </p:txBody>
        </p:sp>
        <p:sp>
          <p:nvSpPr>
            <p:cNvPr id="493" name="Google Shape;493;p52">
              <a:extLst>
                <a:ext uri="{FF2B5EF4-FFF2-40B4-BE49-F238E27FC236}">
                  <a16:creationId xmlns:a16="http://schemas.microsoft.com/office/drawing/2014/main" id="{4A283E69-D54D-DE5E-9C7B-0F5EFBAE96E0}"/>
                </a:ext>
              </a:extLst>
            </p:cNvPr>
            <p:cNvSpPr txBox="1"/>
            <p:nvPr/>
          </p:nvSpPr>
          <p:spPr>
            <a:xfrm>
              <a:off x="6361883" y="4685488"/>
              <a:ext cx="282152"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1,000</a:t>
              </a:r>
              <a:endParaRPr sz="663" dirty="0">
                <a:latin typeface="Noto Sans JP" panose="020B0600070205080204" charset="-128"/>
                <a:ea typeface="Noto Sans JP" panose="020B0600070205080204" charset="-128"/>
              </a:endParaRPr>
            </a:p>
          </p:txBody>
        </p:sp>
        <p:sp>
          <p:nvSpPr>
            <p:cNvPr id="494" name="Google Shape;494;p52">
              <a:extLst>
                <a:ext uri="{FF2B5EF4-FFF2-40B4-BE49-F238E27FC236}">
                  <a16:creationId xmlns:a16="http://schemas.microsoft.com/office/drawing/2014/main" id="{5DC6F1A1-1ECC-E08E-D47F-B721E2752406}"/>
                </a:ext>
              </a:extLst>
            </p:cNvPr>
            <p:cNvSpPr txBox="1"/>
            <p:nvPr/>
          </p:nvSpPr>
          <p:spPr>
            <a:xfrm>
              <a:off x="6361882" y="4299207"/>
              <a:ext cx="456047" cy="262726"/>
            </a:xfrm>
            <a:prstGeom prst="rect">
              <a:avLst/>
            </a:prstGeom>
            <a:noFill/>
            <a:ln>
              <a:noFill/>
            </a:ln>
          </p:spPr>
          <p:txBody>
            <a:bodyPr spcFirstLastPara="1" wrap="square" lIns="0" tIns="9344" rIns="0" bIns="0" anchor="t" anchorCtr="0">
              <a:spAutoFit/>
            </a:bodyPr>
            <a:lstStyle/>
            <a:p>
              <a:pPr marL="70649"/>
              <a:r>
                <a:rPr lang="ja-JP" altLang="en-US" sz="663" dirty="0">
                  <a:solidFill>
                    <a:srgbClr val="585858"/>
                  </a:solidFill>
                  <a:latin typeface="Noto Sans JP" panose="020B0600070205080204" charset="-128"/>
                  <a:ea typeface="Noto Sans JP" panose="020B0600070205080204" charset="-128"/>
                  <a:cs typeface="MS PGothic"/>
                  <a:sym typeface="MS PGothic"/>
                </a:rPr>
                <a:t>（円）</a:t>
              </a:r>
              <a:endParaRPr sz="663" dirty="0">
                <a:latin typeface="Noto Sans JP" panose="020B0600070205080204" charset="-128"/>
                <a:ea typeface="Noto Sans JP" panose="020B0600070205080204" charset="-128"/>
                <a:cs typeface="MS PGothic"/>
                <a:sym typeface="MS PGothic"/>
              </a:endParaRPr>
            </a:p>
            <a:p>
              <a:pPr marL="9358"/>
              <a:r>
                <a:rPr lang="en-US" altLang="ja-JP" sz="663" dirty="0">
                  <a:solidFill>
                    <a:srgbClr val="585858"/>
                  </a:solidFill>
                  <a:latin typeface="Noto Sans JP" panose="020B0600070205080204" charset="-128"/>
                  <a:ea typeface="Noto Sans JP" panose="020B0600070205080204" charset="-128"/>
                </a:rPr>
                <a:t>1,200</a:t>
              </a:r>
              <a:endParaRPr sz="663" dirty="0">
                <a:latin typeface="Noto Sans JP" panose="020B0600070205080204" charset="-128"/>
                <a:ea typeface="Noto Sans JP" panose="020B0600070205080204" charset="-128"/>
              </a:endParaRPr>
            </a:p>
          </p:txBody>
        </p:sp>
      </p:grpSp>
      <p:sp>
        <p:nvSpPr>
          <p:cNvPr id="495" name="Google Shape;495;p52">
            <a:extLst>
              <a:ext uri="{FF2B5EF4-FFF2-40B4-BE49-F238E27FC236}">
                <a16:creationId xmlns:a16="http://schemas.microsoft.com/office/drawing/2014/main" id="{B58C1361-CAAD-C2D2-00DE-AC19993139C8}"/>
              </a:ext>
            </a:extLst>
          </p:cNvPr>
          <p:cNvSpPr txBox="1"/>
          <p:nvPr/>
        </p:nvSpPr>
        <p:spPr>
          <a:xfrm>
            <a:off x="689960" y="5324687"/>
            <a:ext cx="2653193" cy="111451"/>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2</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3</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4</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5</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6</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7</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8</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9</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10</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endParaRPr sz="663" dirty="0">
              <a:latin typeface="Noto Sans JP" panose="020B0600070205080204" charset="-128"/>
              <a:ea typeface="Noto Sans JP" panose="020B0600070205080204" charset="-128"/>
              <a:cs typeface="MS PGothic"/>
              <a:sym typeface="MS PGothic"/>
            </a:endParaRPr>
          </a:p>
        </p:txBody>
      </p:sp>
      <p:grpSp>
        <p:nvGrpSpPr>
          <p:cNvPr id="3" name="グループ化 2">
            <a:extLst>
              <a:ext uri="{FF2B5EF4-FFF2-40B4-BE49-F238E27FC236}">
                <a16:creationId xmlns:a16="http://schemas.microsoft.com/office/drawing/2014/main" id="{9848E8E7-5FC8-2DE8-8C10-61ABB01815E4}"/>
              </a:ext>
            </a:extLst>
          </p:cNvPr>
          <p:cNvGrpSpPr/>
          <p:nvPr/>
        </p:nvGrpSpPr>
        <p:grpSpPr>
          <a:xfrm>
            <a:off x="5205425" y="1696258"/>
            <a:ext cx="320550" cy="1518885"/>
            <a:chOff x="1877496" y="1766524"/>
            <a:chExt cx="394523" cy="1869397"/>
          </a:xfrm>
        </p:grpSpPr>
        <p:sp>
          <p:nvSpPr>
            <p:cNvPr id="504" name="Google Shape;504;p52">
              <a:extLst>
                <a:ext uri="{FF2B5EF4-FFF2-40B4-BE49-F238E27FC236}">
                  <a16:creationId xmlns:a16="http://schemas.microsoft.com/office/drawing/2014/main" id="{B9339F65-7094-DCD8-9D48-04BB74D568DE}"/>
                </a:ext>
              </a:extLst>
            </p:cNvPr>
            <p:cNvSpPr txBox="1"/>
            <p:nvPr/>
          </p:nvSpPr>
          <p:spPr>
            <a:xfrm>
              <a:off x="2079197" y="3498751"/>
              <a:ext cx="81190"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0</a:t>
              </a:r>
              <a:endParaRPr sz="663" dirty="0">
                <a:latin typeface="Noto Sans JP" panose="020B0600070205080204" charset="-128"/>
                <a:ea typeface="Noto Sans JP" panose="020B0600070205080204" charset="-128"/>
              </a:endParaRPr>
            </a:p>
          </p:txBody>
        </p:sp>
        <p:sp>
          <p:nvSpPr>
            <p:cNvPr id="505" name="Google Shape;505;p52">
              <a:extLst>
                <a:ext uri="{FF2B5EF4-FFF2-40B4-BE49-F238E27FC236}">
                  <a16:creationId xmlns:a16="http://schemas.microsoft.com/office/drawing/2014/main" id="{7FCC9AC7-5AF2-69B6-1599-165229768CAD}"/>
                </a:ext>
              </a:extLst>
            </p:cNvPr>
            <p:cNvSpPr txBox="1"/>
            <p:nvPr/>
          </p:nvSpPr>
          <p:spPr>
            <a:xfrm>
              <a:off x="1963940" y="3236834"/>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200</a:t>
              </a:r>
              <a:endParaRPr sz="663" dirty="0">
                <a:latin typeface="Noto Sans JP" panose="020B0600070205080204" charset="-128"/>
                <a:ea typeface="Noto Sans JP" panose="020B0600070205080204" charset="-128"/>
              </a:endParaRPr>
            </a:p>
          </p:txBody>
        </p:sp>
        <p:sp>
          <p:nvSpPr>
            <p:cNvPr id="506" name="Google Shape;506;p52">
              <a:extLst>
                <a:ext uri="{FF2B5EF4-FFF2-40B4-BE49-F238E27FC236}">
                  <a16:creationId xmlns:a16="http://schemas.microsoft.com/office/drawing/2014/main" id="{3FA0A5C5-D211-3146-C27F-625F8C3E5296}"/>
                </a:ext>
              </a:extLst>
            </p:cNvPr>
            <p:cNvSpPr txBox="1"/>
            <p:nvPr/>
          </p:nvSpPr>
          <p:spPr>
            <a:xfrm>
              <a:off x="1963940" y="2974915"/>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400</a:t>
              </a:r>
              <a:endParaRPr sz="663" dirty="0">
                <a:latin typeface="Noto Sans JP" panose="020B0600070205080204" charset="-128"/>
                <a:ea typeface="Noto Sans JP" panose="020B0600070205080204" charset="-128"/>
              </a:endParaRPr>
            </a:p>
          </p:txBody>
        </p:sp>
        <p:sp>
          <p:nvSpPr>
            <p:cNvPr id="507" name="Google Shape;507;p52">
              <a:extLst>
                <a:ext uri="{FF2B5EF4-FFF2-40B4-BE49-F238E27FC236}">
                  <a16:creationId xmlns:a16="http://schemas.microsoft.com/office/drawing/2014/main" id="{1908C0DA-43E1-DEF6-3F8A-54A2C380A644}"/>
                </a:ext>
              </a:extLst>
            </p:cNvPr>
            <p:cNvSpPr txBox="1"/>
            <p:nvPr/>
          </p:nvSpPr>
          <p:spPr>
            <a:xfrm>
              <a:off x="1963940" y="2713000"/>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600</a:t>
              </a:r>
              <a:endParaRPr sz="663" dirty="0">
                <a:latin typeface="Noto Sans JP" panose="020B0600070205080204" charset="-128"/>
                <a:ea typeface="Noto Sans JP" panose="020B0600070205080204" charset="-128"/>
              </a:endParaRPr>
            </a:p>
          </p:txBody>
        </p:sp>
        <p:sp>
          <p:nvSpPr>
            <p:cNvPr id="508" name="Google Shape;508;p52">
              <a:extLst>
                <a:ext uri="{FF2B5EF4-FFF2-40B4-BE49-F238E27FC236}">
                  <a16:creationId xmlns:a16="http://schemas.microsoft.com/office/drawing/2014/main" id="{84D0685B-E929-B8D3-DD41-2B3C6686CC10}"/>
                </a:ext>
              </a:extLst>
            </p:cNvPr>
            <p:cNvSpPr txBox="1"/>
            <p:nvPr/>
          </p:nvSpPr>
          <p:spPr>
            <a:xfrm>
              <a:off x="1963940" y="2451083"/>
              <a:ext cx="196354"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800</a:t>
              </a:r>
              <a:endParaRPr sz="663" dirty="0">
                <a:latin typeface="Noto Sans JP" panose="020B0600070205080204" charset="-128"/>
                <a:ea typeface="Noto Sans JP" panose="020B0600070205080204" charset="-128"/>
              </a:endParaRPr>
            </a:p>
          </p:txBody>
        </p:sp>
        <p:sp>
          <p:nvSpPr>
            <p:cNvPr id="509" name="Google Shape;509;p52">
              <a:extLst>
                <a:ext uri="{FF2B5EF4-FFF2-40B4-BE49-F238E27FC236}">
                  <a16:creationId xmlns:a16="http://schemas.microsoft.com/office/drawing/2014/main" id="{45E08C48-8590-CA1A-0857-8E0244939013}"/>
                </a:ext>
              </a:extLst>
            </p:cNvPr>
            <p:cNvSpPr txBox="1"/>
            <p:nvPr/>
          </p:nvSpPr>
          <p:spPr>
            <a:xfrm>
              <a:off x="1877496" y="2189166"/>
              <a:ext cx="282151" cy="137170"/>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1,000</a:t>
              </a:r>
              <a:endParaRPr sz="663" dirty="0">
                <a:latin typeface="Noto Sans JP" panose="020B0600070205080204" charset="-128"/>
                <a:ea typeface="Noto Sans JP" panose="020B0600070205080204" charset="-128"/>
              </a:endParaRPr>
            </a:p>
          </p:txBody>
        </p:sp>
        <p:sp>
          <p:nvSpPr>
            <p:cNvPr id="510" name="Google Shape;510;p52">
              <a:extLst>
                <a:ext uri="{FF2B5EF4-FFF2-40B4-BE49-F238E27FC236}">
                  <a16:creationId xmlns:a16="http://schemas.microsoft.com/office/drawing/2014/main" id="{BE1D0F3C-90A5-C49B-D4FA-10D7BB7C7D23}"/>
                </a:ext>
              </a:extLst>
            </p:cNvPr>
            <p:cNvSpPr txBox="1"/>
            <p:nvPr/>
          </p:nvSpPr>
          <p:spPr>
            <a:xfrm>
              <a:off x="1877500" y="1766524"/>
              <a:ext cx="394519" cy="310393"/>
            </a:xfrm>
            <a:prstGeom prst="rect">
              <a:avLst/>
            </a:prstGeom>
            <a:noFill/>
            <a:ln>
              <a:noFill/>
            </a:ln>
          </p:spPr>
          <p:txBody>
            <a:bodyPr spcFirstLastPara="1" wrap="square" lIns="0" tIns="9344" rIns="0" bIns="0" anchor="t" anchorCtr="0">
              <a:spAutoFit/>
            </a:bodyPr>
            <a:lstStyle/>
            <a:p>
              <a:pPr marL="53338">
                <a:lnSpc>
                  <a:spcPct val="118872"/>
                </a:lnSpc>
              </a:pPr>
              <a:r>
                <a:rPr lang="ja-JP" altLang="en-US" sz="663" dirty="0">
                  <a:solidFill>
                    <a:srgbClr val="585858"/>
                  </a:solidFill>
                  <a:latin typeface="Noto Sans JP" panose="020B0600070205080204" charset="-128"/>
                  <a:ea typeface="Noto Sans JP" panose="020B0600070205080204" charset="-128"/>
                  <a:cs typeface="MS PGothic"/>
                  <a:sym typeface="MS PGothic"/>
                </a:rPr>
                <a:t>（円）</a:t>
              </a:r>
              <a:endParaRPr sz="663" dirty="0">
                <a:latin typeface="Noto Sans JP" panose="020B0600070205080204" charset="-128"/>
                <a:ea typeface="Noto Sans JP" panose="020B0600070205080204" charset="-128"/>
                <a:cs typeface="MS PGothic"/>
                <a:sym typeface="MS PGothic"/>
              </a:endParaRPr>
            </a:p>
            <a:p>
              <a:pPr marL="9358">
                <a:lnSpc>
                  <a:spcPct val="118872"/>
                </a:lnSpc>
              </a:pPr>
              <a:r>
                <a:rPr lang="en-US" altLang="ja-JP" sz="663" dirty="0">
                  <a:solidFill>
                    <a:srgbClr val="585858"/>
                  </a:solidFill>
                  <a:latin typeface="Noto Sans JP" panose="020B0600070205080204" charset="-128"/>
                  <a:ea typeface="Noto Sans JP" panose="020B0600070205080204" charset="-128"/>
                </a:rPr>
                <a:t>1,200</a:t>
              </a:r>
              <a:endParaRPr sz="663" dirty="0">
                <a:latin typeface="Noto Sans JP" panose="020B0600070205080204" charset="-128"/>
                <a:ea typeface="Noto Sans JP" panose="020B0600070205080204" charset="-128"/>
              </a:endParaRPr>
            </a:p>
          </p:txBody>
        </p:sp>
      </p:grpSp>
      <p:sp>
        <p:nvSpPr>
          <p:cNvPr id="511" name="Google Shape;511;p52">
            <a:extLst>
              <a:ext uri="{FF2B5EF4-FFF2-40B4-BE49-F238E27FC236}">
                <a16:creationId xmlns:a16="http://schemas.microsoft.com/office/drawing/2014/main" id="{0C672881-84E2-0075-F54B-9591829328D8}"/>
              </a:ext>
            </a:extLst>
          </p:cNvPr>
          <p:cNvSpPr txBox="1"/>
          <p:nvPr/>
        </p:nvSpPr>
        <p:spPr>
          <a:xfrm>
            <a:off x="5513732" y="3202009"/>
            <a:ext cx="2794950" cy="111451"/>
          </a:xfrm>
          <a:prstGeom prst="rect">
            <a:avLst/>
          </a:prstGeom>
          <a:noFill/>
          <a:ln>
            <a:noFill/>
          </a:ln>
        </p:spPr>
        <p:txBody>
          <a:bodyPr spcFirstLastPara="1" wrap="square" lIns="0" tIns="9344" rIns="0" bIns="0" anchor="t" anchorCtr="0">
            <a:spAutoFit/>
          </a:bodyPr>
          <a:lstStyle/>
          <a:p>
            <a:pPr marL="9358"/>
            <a:r>
              <a:rPr lang="en-US" altLang="ja-JP" sz="663" dirty="0">
                <a:solidFill>
                  <a:srgbClr val="585858"/>
                </a:solidFill>
                <a:latin typeface="Noto Sans JP" panose="020B0600070205080204" charset="-128"/>
                <a:ea typeface="Noto Sans JP" panose="020B0600070205080204" charset="-128"/>
              </a:rPr>
              <a:t>1</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rPr>
              <a:t>2</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3</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4</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5</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ja-JP" altLang="en-US"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6</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7</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ja-JP" altLang="en-US"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8</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9</a:t>
            </a:r>
            <a:r>
              <a:rPr lang="ja-JP" altLang="en-US" sz="663" dirty="0">
                <a:solidFill>
                  <a:srgbClr val="585858"/>
                </a:solidFill>
                <a:latin typeface="Noto Sans JP" panose="020B0600070205080204" charset="-128"/>
                <a:ea typeface="Noto Sans JP" panose="020B0600070205080204" charset="-128"/>
                <a:cs typeface="MS PGothic"/>
                <a:sym typeface="MS PGothic"/>
              </a:rPr>
              <a:t>回目 </a:t>
            </a:r>
            <a:r>
              <a:rPr lang="en-US" altLang="ja-JP" sz="663" dirty="0">
                <a:solidFill>
                  <a:srgbClr val="585858"/>
                </a:solidFill>
                <a:latin typeface="Noto Sans JP" panose="020B0600070205080204" charset="-128"/>
                <a:ea typeface="Noto Sans JP" panose="020B0600070205080204" charset="-128"/>
                <a:cs typeface="MS PGothic"/>
                <a:sym typeface="MS PGothic"/>
              </a:rPr>
              <a:t>  </a:t>
            </a:r>
            <a:r>
              <a:rPr lang="en-US" altLang="ja-JP" sz="663" dirty="0">
                <a:solidFill>
                  <a:srgbClr val="585858"/>
                </a:solidFill>
                <a:latin typeface="Noto Sans JP" panose="020B0600070205080204" charset="-128"/>
                <a:ea typeface="Noto Sans JP" panose="020B0600070205080204" charset="-128"/>
              </a:rPr>
              <a:t>10</a:t>
            </a:r>
            <a:r>
              <a:rPr lang="ja-JP" altLang="en-US" sz="663" dirty="0">
                <a:solidFill>
                  <a:srgbClr val="585858"/>
                </a:solidFill>
                <a:latin typeface="Noto Sans JP" panose="020B0600070205080204" charset="-128"/>
                <a:ea typeface="Noto Sans JP" panose="020B0600070205080204" charset="-128"/>
                <a:cs typeface="MS PGothic"/>
                <a:sym typeface="MS PGothic"/>
              </a:rPr>
              <a:t>回目</a:t>
            </a:r>
            <a:endParaRPr sz="663" dirty="0">
              <a:latin typeface="Noto Sans JP" panose="020B0600070205080204" charset="-128"/>
              <a:ea typeface="Noto Sans JP" panose="020B0600070205080204" charset="-128"/>
              <a:cs typeface="MS PGothic"/>
              <a:sym typeface="MS PGothic"/>
            </a:endParaRPr>
          </a:p>
        </p:txBody>
      </p:sp>
      <p:grpSp>
        <p:nvGrpSpPr>
          <p:cNvPr id="4" name="グループ化 3">
            <a:extLst>
              <a:ext uri="{FF2B5EF4-FFF2-40B4-BE49-F238E27FC236}">
                <a16:creationId xmlns:a16="http://schemas.microsoft.com/office/drawing/2014/main" id="{7477FD6A-BA6B-35CC-F174-042C06CCD15E}"/>
              </a:ext>
            </a:extLst>
          </p:cNvPr>
          <p:cNvGrpSpPr/>
          <p:nvPr/>
        </p:nvGrpSpPr>
        <p:grpSpPr>
          <a:xfrm>
            <a:off x="5497884" y="1883190"/>
            <a:ext cx="3023998" cy="1277050"/>
            <a:chOff x="2237445" y="1996594"/>
            <a:chExt cx="3721844" cy="1571754"/>
          </a:xfrm>
        </p:grpSpPr>
        <p:grpSp>
          <p:nvGrpSpPr>
            <p:cNvPr id="496" name="Google Shape;496;p52">
              <a:extLst>
                <a:ext uri="{FF2B5EF4-FFF2-40B4-BE49-F238E27FC236}">
                  <a16:creationId xmlns:a16="http://schemas.microsoft.com/office/drawing/2014/main" id="{8226B9C6-673C-A91B-B77B-25004E3C4664}"/>
                </a:ext>
              </a:extLst>
            </p:cNvPr>
            <p:cNvGrpSpPr/>
            <p:nvPr/>
          </p:nvGrpSpPr>
          <p:grpSpPr>
            <a:xfrm>
              <a:off x="2237445" y="1996594"/>
              <a:ext cx="3604624" cy="1571754"/>
              <a:chOff x="1091565" y="2201800"/>
              <a:chExt cx="3975099" cy="1733295"/>
            </a:xfrm>
          </p:grpSpPr>
          <p:sp>
            <p:nvSpPr>
              <p:cNvPr id="497" name="Google Shape;497;p52">
                <a:extLst>
                  <a:ext uri="{FF2B5EF4-FFF2-40B4-BE49-F238E27FC236}">
                    <a16:creationId xmlns:a16="http://schemas.microsoft.com/office/drawing/2014/main" id="{A371125D-1A67-1EF2-0A33-20A8C880F69B}"/>
                  </a:ext>
                </a:extLst>
              </p:cNvPr>
              <p:cNvSpPr/>
              <p:nvPr/>
            </p:nvSpPr>
            <p:spPr>
              <a:xfrm>
                <a:off x="1091565" y="2490596"/>
                <a:ext cx="3400424" cy="1155700"/>
              </a:xfrm>
              <a:custGeom>
                <a:avLst/>
                <a:gdLst/>
                <a:ahLst/>
                <a:cxnLst/>
                <a:rect l="l" t="t" r="r" b="b"/>
                <a:pathLst>
                  <a:path w="3400425" h="1155700" extrusionOk="0">
                    <a:moveTo>
                      <a:pt x="0" y="1155191"/>
                    </a:moveTo>
                    <a:lnTo>
                      <a:pt x="3400107" y="1155191"/>
                    </a:lnTo>
                  </a:path>
                  <a:path w="3400425" h="1155700" extrusionOk="0">
                    <a:moveTo>
                      <a:pt x="0" y="866393"/>
                    </a:moveTo>
                    <a:lnTo>
                      <a:pt x="1954593" y="866393"/>
                    </a:lnTo>
                  </a:path>
                  <a:path w="3400425" h="1155700" extrusionOk="0">
                    <a:moveTo>
                      <a:pt x="0" y="577595"/>
                    </a:moveTo>
                    <a:lnTo>
                      <a:pt x="509841" y="577595"/>
                    </a:lnTo>
                  </a:path>
                  <a:path w="3400425" h="1155700" extrusionOk="0">
                    <a:moveTo>
                      <a:pt x="0" y="288798"/>
                    </a:moveTo>
                    <a:lnTo>
                      <a:pt x="1593405" y="288798"/>
                    </a:lnTo>
                  </a:path>
                  <a:path w="3400425" h="1155700" extrusionOk="0">
                    <a:moveTo>
                      <a:pt x="0" y="0"/>
                    </a:moveTo>
                    <a:lnTo>
                      <a:pt x="148653"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98" name="Google Shape;498;p52">
                <a:extLst>
                  <a:ext uri="{FF2B5EF4-FFF2-40B4-BE49-F238E27FC236}">
                    <a16:creationId xmlns:a16="http://schemas.microsoft.com/office/drawing/2014/main" id="{F7FCA456-9937-5F12-6B6A-C7926B6546D7}"/>
                  </a:ext>
                </a:extLst>
              </p:cNvPr>
              <p:cNvSpPr/>
              <p:nvPr/>
            </p:nvSpPr>
            <p:spPr>
              <a:xfrm>
                <a:off x="1091565" y="2201800"/>
                <a:ext cx="3975099"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99" name="Google Shape;499;p52">
                <a:extLst>
                  <a:ext uri="{FF2B5EF4-FFF2-40B4-BE49-F238E27FC236}">
                    <a16:creationId xmlns:a16="http://schemas.microsoft.com/office/drawing/2014/main" id="{9CA00DD5-18A5-72F9-481A-314099709763}"/>
                  </a:ext>
                </a:extLst>
              </p:cNvPr>
              <p:cNvSpPr/>
              <p:nvPr/>
            </p:nvSpPr>
            <p:spPr>
              <a:xfrm>
                <a:off x="1091945" y="2202180"/>
                <a:ext cx="3973828" cy="1732915"/>
              </a:xfrm>
              <a:custGeom>
                <a:avLst/>
                <a:gdLst/>
                <a:ahLst/>
                <a:cxnLst/>
                <a:rect l="l" t="t" r="r" b="b"/>
                <a:pathLst>
                  <a:path w="3973829" h="1732914" extrusionOk="0">
                    <a:moveTo>
                      <a:pt x="0" y="1732788"/>
                    </a:moveTo>
                    <a:lnTo>
                      <a:pt x="0" y="0"/>
                    </a:lnTo>
                  </a:path>
                  <a:path w="3973829" h="1732914" extrusionOk="0">
                    <a:moveTo>
                      <a:pt x="0" y="1732788"/>
                    </a:moveTo>
                    <a:lnTo>
                      <a:pt x="3973829" y="1732788"/>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500" name="Google Shape;500;p52">
                <a:extLst>
                  <a:ext uri="{FF2B5EF4-FFF2-40B4-BE49-F238E27FC236}">
                    <a16:creationId xmlns:a16="http://schemas.microsoft.com/office/drawing/2014/main" id="{17F17977-5E5F-8DAC-2969-0A698314F02A}"/>
                  </a:ext>
                </a:extLst>
              </p:cNvPr>
              <p:cNvSpPr/>
              <p:nvPr/>
            </p:nvSpPr>
            <p:spPr>
              <a:xfrm>
                <a:off x="1272539" y="3909061"/>
                <a:ext cx="3793489" cy="26034"/>
              </a:xfrm>
              <a:custGeom>
                <a:avLst/>
                <a:gdLst/>
                <a:ahLst/>
                <a:cxnLst/>
                <a:rect l="l" t="t" r="r" b="b"/>
                <a:pathLst>
                  <a:path w="3793490" h="26035" extrusionOk="0">
                    <a:moveTo>
                      <a:pt x="0" y="0"/>
                    </a:moveTo>
                    <a:lnTo>
                      <a:pt x="0" y="25908"/>
                    </a:lnTo>
                  </a:path>
                  <a:path w="3793490" h="26035" extrusionOk="0">
                    <a:moveTo>
                      <a:pt x="361188" y="0"/>
                    </a:moveTo>
                    <a:lnTo>
                      <a:pt x="361188" y="25908"/>
                    </a:lnTo>
                  </a:path>
                  <a:path w="3793490" h="26035" extrusionOk="0">
                    <a:moveTo>
                      <a:pt x="722376" y="0"/>
                    </a:moveTo>
                    <a:lnTo>
                      <a:pt x="722376" y="25908"/>
                    </a:lnTo>
                  </a:path>
                  <a:path w="3793490" h="26035" extrusionOk="0">
                    <a:moveTo>
                      <a:pt x="1083564" y="0"/>
                    </a:moveTo>
                    <a:lnTo>
                      <a:pt x="1083564" y="25908"/>
                    </a:lnTo>
                  </a:path>
                  <a:path w="3793490" h="26035" extrusionOk="0">
                    <a:moveTo>
                      <a:pt x="1444752" y="0"/>
                    </a:moveTo>
                    <a:lnTo>
                      <a:pt x="1444752" y="25908"/>
                    </a:lnTo>
                  </a:path>
                  <a:path w="3793490" h="26035" extrusionOk="0">
                    <a:moveTo>
                      <a:pt x="1805939" y="0"/>
                    </a:moveTo>
                    <a:lnTo>
                      <a:pt x="1805939" y="25908"/>
                    </a:lnTo>
                  </a:path>
                  <a:path w="3793490" h="26035" extrusionOk="0">
                    <a:moveTo>
                      <a:pt x="2167890" y="0"/>
                    </a:moveTo>
                    <a:lnTo>
                      <a:pt x="2167890" y="25908"/>
                    </a:lnTo>
                  </a:path>
                  <a:path w="3793490" h="26035" extrusionOk="0">
                    <a:moveTo>
                      <a:pt x="2529078" y="0"/>
                    </a:moveTo>
                    <a:lnTo>
                      <a:pt x="2529078" y="25908"/>
                    </a:lnTo>
                  </a:path>
                  <a:path w="3793490" h="26035" extrusionOk="0">
                    <a:moveTo>
                      <a:pt x="2890266" y="0"/>
                    </a:moveTo>
                    <a:lnTo>
                      <a:pt x="2890266" y="25908"/>
                    </a:lnTo>
                  </a:path>
                  <a:path w="3793490" h="26035" extrusionOk="0">
                    <a:moveTo>
                      <a:pt x="3251454" y="0"/>
                    </a:moveTo>
                    <a:lnTo>
                      <a:pt x="3251454" y="25908"/>
                    </a:lnTo>
                  </a:path>
                  <a:path w="3793490" h="26035" extrusionOk="0">
                    <a:moveTo>
                      <a:pt x="3612641" y="0"/>
                    </a:moveTo>
                    <a:lnTo>
                      <a:pt x="3612641" y="25908"/>
                    </a:lnTo>
                  </a:path>
                  <a:path w="3793490" h="26035" extrusionOk="0">
                    <a:moveTo>
                      <a:pt x="3793236" y="0"/>
                    </a:moveTo>
                    <a:lnTo>
                      <a:pt x="3793236" y="25908"/>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501" name="Google Shape;501;p52">
                <a:extLst>
                  <a:ext uri="{FF2B5EF4-FFF2-40B4-BE49-F238E27FC236}">
                    <a16:creationId xmlns:a16="http://schemas.microsoft.com/office/drawing/2014/main" id="{B5589B33-D328-4AD5-6B41-242F659913F6}"/>
                  </a:ext>
                </a:extLst>
              </p:cNvPr>
              <p:cNvSpPr/>
              <p:nvPr/>
            </p:nvSpPr>
            <p:spPr>
              <a:xfrm>
                <a:off x="1303463" y="2490597"/>
                <a:ext cx="3763010" cy="1155700"/>
              </a:xfrm>
              <a:custGeom>
                <a:avLst/>
                <a:gdLst/>
                <a:ahLst/>
                <a:cxnLst/>
                <a:rect l="l" t="t" r="r" b="b"/>
                <a:pathLst>
                  <a:path w="3763010" h="1155700" extrusionOk="0">
                    <a:moveTo>
                      <a:pt x="3251454" y="1155191"/>
                    </a:moveTo>
                    <a:lnTo>
                      <a:pt x="3762692" y="1155191"/>
                    </a:lnTo>
                  </a:path>
                  <a:path w="3763010" h="1155700" extrusionOk="0">
                    <a:moveTo>
                      <a:pt x="1805939" y="866393"/>
                    </a:moveTo>
                    <a:lnTo>
                      <a:pt x="3762692" y="866393"/>
                    </a:lnTo>
                  </a:path>
                  <a:path w="3763010" h="1155700" extrusionOk="0">
                    <a:moveTo>
                      <a:pt x="361187" y="577595"/>
                    </a:moveTo>
                    <a:lnTo>
                      <a:pt x="2827020" y="577595"/>
                    </a:lnTo>
                  </a:path>
                  <a:path w="3763010" h="1155700" extrusionOk="0">
                    <a:moveTo>
                      <a:pt x="2890266" y="577595"/>
                    </a:moveTo>
                    <a:lnTo>
                      <a:pt x="3762692" y="577595"/>
                    </a:lnTo>
                  </a:path>
                  <a:path w="3763010" h="1155700" extrusionOk="0">
                    <a:moveTo>
                      <a:pt x="1444751" y="288798"/>
                    </a:moveTo>
                    <a:lnTo>
                      <a:pt x="3762692" y="288798"/>
                    </a:lnTo>
                  </a:path>
                  <a:path w="3763010" h="1155700" extrusionOk="0">
                    <a:moveTo>
                      <a:pt x="0" y="0"/>
                    </a:moveTo>
                    <a:lnTo>
                      <a:pt x="3762692"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502" name="Google Shape;502;p52">
                <a:extLst>
                  <a:ext uri="{FF2B5EF4-FFF2-40B4-BE49-F238E27FC236}">
                    <a16:creationId xmlns:a16="http://schemas.microsoft.com/office/drawing/2014/main" id="{26E3CC3F-E954-6AB8-E222-7B19317717E1}"/>
                  </a:ext>
                </a:extLst>
              </p:cNvPr>
              <p:cNvSpPr/>
              <p:nvPr/>
            </p:nvSpPr>
            <p:spPr>
              <a:xfrm>
                <a:off x="1272159" y="2490597"/>
                <a:ext cx="3613784" cy="1155700"/>
              </a:xfrm>
              <a:custGeom>
                <a:avLst/>
                <a:gdLst/>
                <a:ahLst/>
                <a:cxnLst/>
                <a:rect l="l" t="t" r="r" b="b"/>
                <a:pathLst>
                  <a:path w="3613785" h="1155700" extrusionOk="0">
                    <a:moveTo>
                      <a:pt x="0" y="0"/>
                    </a:moveTo>
                    <a:lnTo>
                      <a:pt x="361188" y="577596"/>
                    </a:lnTo>
                    <a:lnTo>
                      <a:pt x="722376" y="144780"/>
                    </a:lnTo>
                    <a:lnTo>
                      <a:pt x="1084326" y="722376"/>
                    </a:lnTo>
                    <a:lnTo>
                      <a:pt x="1445514" y="288798"/>
                    </a:lnTo>
                    <a:lnTo>
                      <a:pt x="1806702" y="866394"/>
                    </a:lnTo>
                    <a:lnTo>
                      <a:pt x="2167890" y="433578"/>
                    </a:lnTo>
                    <a:lnTo>
                      <a:pt x="2529078" y="1011174"/>
                    </a:lnTo>
                    <a:lnTo>
                      <a:pt x="2890266" y="577596"/>
                    </a:lnTo>
                    <a:lnTo>
                      <a:pt x="3251454" y="1155192"/>
                    </a:lnTo>
                    <a:lnTo>
                      <a:pt x="3613404" y="722376"/>
                    </a:lnTo>
                  </a:path>
                </a:pathLst>
              </a:custGeom>
              <a:noFill/>
              <a:ln w="25375" cap="flat" cmpd="sng">
                <a:solidFill>
                  <a:srgbClr val="DB095B"/>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503" name="Google Shape;503;p52">
                <a:extLst>
                  <a:ext uri="{FF2B5EF4-FFF2-40B4-BE49-F238E27FC236}">
                    <a16:creationId xmlns:a16="http://schemas.microsoft.com/office/drawing/2014/main" id="{4F42A806-24D0-8F97-EC94-59D79F428787}"/>
                  </a:ext>
                </a:extLst>
              </p:cNvPr>
              <p:cNvSpPr/>
              <p:nvPr/>
            </p:nvSpPr>
            <p:spPr>
              <a:xfrm>
                <a:off x="1240218" y="2458770"/>
                <a:ext cx="3676014" cy="1218565"/>
              </a:xfrm>
              <a:custGeom>
                <a:avLst/>
                <a:gdLst/>
                <a:ahLst/>
                <a:cxnLst/>
                <a:rect l="l" t="t" r="r" b="b"/>
                <a:pathLst>
                  <a:path w="3676015" h="1218564" extrusionOk="0">
                    <a:moveTo>
                      <a:pt x="63246" y="0"/>
                    </a:moveTo>
                    <a:lnTo>
                      <a:pt x="0" y="0"/>
                    </a:lnTo>
                    <a:lnTo>
                      <a:pt x="0" y="63246"/>
                    </a:lnTo>
                    <a:lnTo>
                      <a:pt x="63246" y="63246"/>
                    </a:lnTo>
                    <a:lnTo>
                      <a:pt x="63246" y="0"/>
                    </a:lnTo>
                    <a:close/>
                  </a:path>
                  <a:path w="3676015" h="1218564" extrusionOk="0">
                    <a:moveTo>
                      <a:pt x="424434" y="577596"/>
                    </a:moveTo>
                    <a:lnTo>
                      <a:pt x="361188" y="577596"/>
                    </a:lnTo>
                    <a:lnTo>
                      <a:pt x="361188" y="640842"/>
                    </a:lnTo>
                    <a:lnTo>
                      <a:pt x="424434" y="640842"/>
                    </a:lnTo>
                    <a:lnTo>
                      <a:pt x="424434" y="577596"/>
                    </a:lnTo>
                    <a:close/>
                  </a:path>
                  <a:path w="3676015" h="1218564" extrusionOk="0">
                    <a:moveTo>
                      <a:pt x="785622" y="144018"/>
                    </a:moveTo>
                    <a:lnTo>
                      <a:pt x="722376" y="144018"/>
                    </a:lnTo>
                    <a:lnTo>
                      <a:pt x="722376" y="207276"/>
                    </a:lnTo>
                    <a:lnTo>
                      <a:pt x="785622" y="207276"/>
                    </a:lnTo>
                    <a:lnTo>
                      <a:pt x="785622" y="144018"/>
                    </a:lnTo>
                    <a:close/>
                  </a:path>
                  <a:path w="3676015" h="1218564" extrusionOk="0">
                    <a:moveTo>
                      <a:pt x="1146797" y="721614"/>
                    </a:moveTo>
                    <a:lnTo>
                      <a:pt x="1083564" y="721614"/>
                    </a:lnTo>
                    <a:lnTo>
                      <a:pt x="1083564" y="784860"/>
                    </a:lnTo>
                    <a:lnTo>
                      <a:pt x="1146797" y="784860"/>
                    </a:lnTo>
                    <a:lnTo>
                      <a:pt x="1146797" y="721614"/>
                    </a:lnTo>
                    <a:close/>
                  </a:path>
                  <a:path w="3676015" h="1218564" extrusionOk="0">
                    <a:moveTo>
                      <a:pt x="1507985" y="288798"/>
                    </a:moveTo>
                    <a:lnTo>
                      <a:pt x="1444752" y="288798"/>
                    </a:lnTo>
                    <a:lnTo>
                      <a:pt x="1444752" y="352044"/>
                    </a:lnTo>
                    <a:lnTo>
                      <a:pt x="1507985" y="352044"/>
                    </a:lnTo>
                    <a:lnTo>
                      <a:pt x="1507985" y="288798"/>
                    </a:lnTo>
                    <a:close/>
                  </a:path>
                  <a:path w="3676015" h="1218564" extrusionOk="0">
                    <a:moveTo>
                      <a:pt x="1869173" y="866394"/>
                    </a:moveTo>
                    <a:lnTo>
                      <a:pt x="1805940" y="866394"/>
                    </a:lnTo>
                    <a:lnTo>
                      <a:pt x="1805940" y="929652"/>
                    </a:lnTo>
                    <a:lnTo>
                      <a:pt x="1869173" y="929652"/>
                    </a:lnTo>
                    <a:lnTo>
                      <a:pt x="1869173" y="866394"/>
                    </a:lnTo>
                    <a:close/>
                  </a:path>
                  <a:path w="3676015" h="1218564" extrusionOk="0">
                    <a:moveTo>
                      <a:pt x="2231136" y="432816"/>
                    </a:moveTo>
                    <a:lnTo>
                      <a:pt x="2167890" y="432816"/>
                    </a:lnTo>
                    <a:lnTo>
                      <a:pt x="2167890" y="496062"/>
                    </a:lnTo>
                    <a:lnTo>
                      <a:pt x="2231136" y="496062"/>
                    </a:lnTo>
                    <a:lnTo>
                      <a:pt x="2231136" y="432816"/>
                    </a:lnTo>
                    <a:close/>
                  </a:path>
                  <a:path w="3676015" h="1218564" extrusionOk="0">
                    <a:moveTo>
                      <a:pt x="2592324" y="1010412"/>
                    </a:moveTo>
                    <a:lnTo>
                      <a:pt x="2529078" y="1010412"/>
                    </a:lnTo>
                    <a:lnTo>
                      <a:pt x="2529078" y="1073658"/>
                    </a:lnTo>
                    <a:lnTo>
                      <a:pt x="2592324" y="1073658"/>
                    </a:lnTo>
                    <a:lnTo>
                      <a:pt x="2592324" y="1010412"/>
                    </a:lnTo>
                    <a:close/>
                  </a:path>
                  <a:path w="3676015" h="1218564" extrusionOk="0">
                    <a:moveTo>
                      <a:pt x="2953512" y="577596"/>
                    </a:moveTo>
                    <a:lnTo>
                      <a:pt x="2890266" y="577596"/>
                    </a:lnTo>
                    <a:lnTo>
                      <a:pt x="2890266" y="640842"/>
                    </a:lnTo>
                    <a:lnTo>
                      <a:pt x="2953512" y="640842"/>
                    </a:lnTo>
                    <a:lnTo>
                      <a:pt x="2953512" y="577596"/>
                    </a:lnTo>
                    <a:close/>
                  </a:path>
                  <a:path w="3676015" h="1218564" extrusionOk="0">
                    <a:moveTo>
                      <a:pt x="3314700" y="1155192"/>
                    </a:moveTo>
                    <a:lnTo>
                      <a:pt x="3251454" y="1155192"/>
                    </a:lnTo>
                    <a:lnTo>
                      <a:pt x="3251454" y="1218450"/>
                    </a:lnTo>
                    <a:lnTo>
                      <a:pt x="3314700" y="1218450"/>
                    </a:lnTo>
                    <a:lnTo>
                      <a:pt x="3314700" y="1155192"/>
                    </a:lnTo>
                    <a:close/>
                  </a:path>
                  <a:path w="3676015" h="1218564" extrusionOk="0">
                    <a:moveTo>
                      <a:pt x="3675888" y="721614"/>
                    </a:moveTo>
                    <a:lnTo>
                      <a:pt x="3612642" y="721614"/>
                    </a:lnTo>
                    <a:lnTo>
                      <a:pt x="3612642" y="784860"/>
                    </a:lnTo>
                    <a:lnTo>
                      <a:pt x="3675888" y="784860"/>
                    </a:lnTo>
                    <a:lnTo>
                      <a:pt x="3675888" y="721614"/>
                    </a:lnTo>
                    <a:close/>
                  </a:path>
                </a:pathLst>
              </a:custGeom>
              <a:solidFill>
                <a:srgbClr val="DB095B"/>
              </a:solidFill>
              <a:ln>
                <a:noFill/>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grpSp>
        <p:sp>
          <p:nvSpPr>
            <p:cNvPr id="512" name="Google Shape;512;p52">
              <a:extLst>
                <a:ext uri="{FF2B5EF4-FFF2-40B4-BE49-F238E27FC236}">
                  <a16:creationId xmlns:a16="http://schemas.microsoft.com/office/drawing/2014/main" id="{4F4C64B9-6534-FF18-1FF1-DF4950B67FB8}"/>
                </a:ext>
              </a:extLst>
            </p:cNvPr>
            <p:cNvSpPr txBox="1"/>
            <p:nvPr/>
          </p:nvSpPr>
          <p:spPr>
            <a:xfrm>
              <a:off x="2251440" y="2036976"/>
              <a:ext cx="568692"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1,000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sp>
          <p:nvSpPr>
            <p:cNvPr id="513" name="Google Shape;513;p52">
              <a:extLst>
                <a:ext uri="{FF2B5EF4-FFF2-40B4-BE49-F238E27FC236}">
                  <a16:creationId xmlns:a16="http://schemas.microsoft.com/office/drawing/2014/main" id="{75C30659-5F81-8202-8233-16D6FFA63DE4}"/>
                </a:ext>
              </a:extLst>
            </p:cNvPr>
            <p:cNvSpPr txBox="1"/>
            <p:nvPr/>
          </p:nvSpPr>
          <p:spPr>
            <a:xfrm>
              <a:off x="5483951" y="2674745"/>
              <a:ext cx="475338"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500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grpSp>
      <p:grpSp>
        <p:nvGrpSpPr>
          <p:cNvPr id="9" name="グループ化 8">
            <a:extLst>
              <a:ext uri="{FF2B5EF4-FFF2-40B4-BE49-F238E27FC236}">
                <a16:creationId xmlns:a16="http://schemas.microsoft.com/office/drawing/2014/main" id="{8F985B17-1B72-7F30-4EF6-C690E5011BEE}"/>
              </a:ext>
            </a:extLst>
          </p:cNvPr>
          <p:cNvGrpSpPr/>
          <p:nvPr/>
        </p:nvGrpSpPr>
        <p:grpSpPr>
          <a:xfrm>
            <a:off x="5525975" y="3986541"/>
            <a:ext cx="3033357" cy="1277330"/>
            <a:chOff x="2237445" y="4492767"/>
            <a:chExt cx="3733362" cy="1572099"/>
          </a:xfrm>
        </p:grpSpPr>
        <p:grpSp>
          <p:nvGrpSpPr>
            <p:cNvPr id="463" name="Google Shape;463;p52">
              <a:extLst>
                <a:ext uri="{FF2B5EF4-FFF2-40B4-BE49-F238E27FC236}">
                  <a16:creationId xmlns:a16="http://schemas.microsoft.com/office/drawing/2014/main" id="{E8DF8AE7-1FBB-1229-147A-E5B301EF4BDC}"/>
                </a:ext>
              </a:extLst>
            </p:cNvPr>
            <p:cNvGrpSpPr/>
            <p:nvPr/>
          </p:nvGrpSpPr>
          <p:grpSpPr>
            <a:xfrm>
              <a:off x="2237445" y="4492767"/>
              <a:ext cx="3604624" cy="1572099"/>
              <a:chOff x="1091565" y="4954523"/>
              <a:chExt cx="3975100" cy="1733676"/>
            </a:xfrm>
          </p:grpSpPr>
          <p:sp>
            <p:nvSpPr>
              <p:cNvPr id="464" name="Google Shape;464;p52">
                <a:extLst>
                  <a:ext uri="{FF2B5EF4-FFF2-40B4-BE49-F238E27FC236}">
                    <a16:creationId xmlns:a16="http://schemas.microsoft.com/office/drawing/2014/main" id="{58AD4950-3300-1841-DB46-1099880831A9}"/>
                  </a:ext>
                </a:extLst>
              </p:cNvPr>
              <p:cNvSpPr/>
              <p:nvPr/>
            </p:nvSpPr>
            <p:spPr>
              <a:xfrm>
                <a:off x="1091565" y="5301614"/>
                <a:ext cx="3761740" cy="1039494"/>
              </a:xfrm>
              <a:custGeom>
                <a:avLst/>
                <a:gdLst/>
                <a:ahLst/>
                <a:cxnLst/>
                <a:rect l="l" t="t" r="r" b="b"/>
                <a:pathLst>
                  <a:path w="3761740" h="1039495" extrusionOk="0">
                    <a:moveTo>
                      <a:pt x="0" y="1039368"/>
                    </a:moveTo>
                    <a:lnTo>
                      <a:pt x="509841" y="1039368"/>
                    </a:lnTo>
                  </a:path>
                  <a:path w="3761740" h="1039495" extrusionOk="0">
                    <a:moveTo>
                      <a:pt x="0" y="692658"/>
                    </a:moveTo>
                    <a:lnTo>
                      <a:pt x="148653" y="692658"/>
                    </a:lnTo>
                  </a:path>
                  <a:path w="3761740" h="1039495" extrusionOk="0">
                    <a:moveTo>
                      <a:pt x="0" y="346710"/>
                    </a:moveTo>
                    <a:lnTo>
                      <a:pt x="3400107" y="346710"/>
                    </a:lnTo>
                  </a:path>
                  <a:path w="3761740" h="1039495" extrusionOk="0">
                    <a:moveTo>
                      <a:pt x="0" y="0"/>
                    </a:moveTo>
                    <a:lnTo>
                      <a:pt x="3761295"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65" name="Google Shape;465;p52">
                <a:extLst>
                  <a:ext uri="{FF2B5EF4-FFF2-40B4-BE49-F238E27FC236}">
                    <a16:creationId xmlns:a16="http://schemas.microsoft.com/office/drawing/2014/main" id="{09FFA8D7-1D52-2922-058C-DD304C832A1C}"/>
                  </a:ext>
                </a:extLst>
              </p:cNvPr>
              <p:cNvSpPr/>
              <p:nvPr/>
            </p:nvSpPr>
            <p:spPr>
              <a:xfrm>
                <a:off x="1091565" y="4954904"/>
                <a:ext cx="3975100"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66" name="Google Shape;466;p52">
                <a:extLst>
                  <a:ext uri="{FF2B5EF4-FFF2-40B4-BE49-F238E27FC236}">
                    <a16:creationId xmlns:a16="http://schemas.microsoft.com/office/drawing/2014/main" id="{78265F7F-E91C-0802-67EC-4B6E44EC0B3A}"/>
                  </a:ext>
                </a:extLst>
              </p:cNvPr>
              <p:cNvSpPr/>
              <p:nvPr/>
            </p:nvSpPr>
            <p:spPr>
              <a:xfrm>
                <a:off x="1091946" y="4954523"/>
                <a:ext cx="3973829" cy="1733550"/>
              </a:xfrm>
              <a:custGeom>
                <a:avLst/>
                <a:gdLst/>
                <a:ahLst/>
                <a:cxnLst/>
                <a:rect l="l" t="t" r="r" b="b"/>
                <a:pathLst>
                  <a:path w="3973829" h="1733550" extrusionOk="0">
                    <a:moveTo>
                      <a:pt x="0" y="1733550"/>
                    </a:moveTo>
                    <a:lnTo>
                      <a:pt x="0" y="0"/>
                    </a:lnTo>
                  </a:path>
                  <a:path w="3973829" h="1733550" extrusionOk="0">
                    <a:moveTo>
                      <a:pt x="0" y="1733550"/>
                    </a:moveTo>
                    <a:lnTo>
                      <a:pt x="3973829" y="1733550"/>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67" name="Google Shape;467;p52">
                <a:extLst>
                  <a:ext uri="{FF2B5EF4-FFF2-40B4-BE49-F238E27FC236}">
                    <a16:creationId xmlns:a16="http://schemas.microsoft.com/office/drawing/2014/main" id="{CE89B18C-39C9-7BFC-929E-0431CAD48EBE}"/>
                  </a:ext>
                </a:extLst>
              </p:cNvPr>
              <p:cNvSpPr/>
              <p:nvPr/>
            </p:nvSpPr>
            <p:spPr>
              <a:xfrm>
                <a:off x="1272540" y="6662165"/>
                <a:ext cx="3793490" cy="26034"/>
              </a:xfrm>
              <a:custGeom>
                <a:avLst/>
                <a:gdLst/>
                <a:ahLst/>
                <a:cxnLst/>
                <a:rect l="l" t="t" r="r" b="b"/>
                <a:pathLst>
                  <a:path w="3793490" h="26034" extrusionOk="0">
                    <a:moveTo>
                      <a:pt x="0" y="0"/>
                    </a:moveTo>
                    <a:lnTo>
                      <a:pt x="0" y="25907"/>
                    </a:lnTo>
                  </a:path>
                  <a:path w="3793490" h="26034" extrusionOk="0">
                    <a:moveTo>
                      <a:pt x="361188" y="0"/>
                    </a:moveTo>
                    <a:lnTo>
                      <a:pt x="361188" y="25907"/>
                    </a:lnTo>
                  </a:path>
                  <a:path w="3793490" h="26034" extrusionOk="0">
                    <a:moveTo>
                      <a:pt x="722376" y="0"/>
                    </a:moveTo>
                    <a:lnTo>
                      <a:pt x="722376" y="25907"/>
                    </a:lnTo>
                  </a:path>
                  <a:path w="3793490" h="26034" extrusionOk="0">
                    <a:moveTo>
                      <a:pt x="1083564" y="0"/>
                    </a:moveTo>
                    <a:lnTo>
                      <a:pt x="1083564" y="25907"/>
                    </a:lnTo>
                  </a:path>
                  <a:path w="3793490" h="26034" extrusionOk="0">
                    <a:moveTo>
                      <a:pt x="1444752" y="0"/>
                    </a:moveTo>
                    <a:lnTo>
                      <a:pt x="1444752" y="25907"/>
                    </a:lnTo>
                  </a:path>
                  <a:path w="3793490" h="26034" extrusionOk="0">
                    <a:moveTo>
                      <a:pt x="1805939" y="0"/>
                    </a:moveTo>
                    <a:lnTo>
                      <a:pt x="1805939" y="25907"/>
                    </a:lnTo>
                  </a:path>
                  <a:path w="3793490" h="26034" extrusionOk="0">
                    <a:moveTo>
                      <a:pt x="2167890" y="0"/>
                    </a:moveTo>
                    <a:lnTo>
                      <a:pt x="2167890" y="25907"/>
                    </a:lnTo>
                  </a:path>
                  <a:path w="3793490" h="26034" extrusionOk="0">
                    <a:moveTo>
                      <a:pt x="2529078" y="0"/>
                    </a:moveTo>
                    <a:lnTo>
                      <a:pt x="2529078" y="25907"/>
                    </a:lnTo>
                  </a:path>
                  <a:path w="3793490" h="26034" extrusionOk="0">
                    <a:moveTo>
                      <a:pt x="2890266" y="0"/>
                    </a:moveTo>
                    <a:lnTo>
                      <a:pt x="2890266" y="25907"/>
                    </a:lnTo>
                  </a:path>
                  <a:path w="3793490" h="26034" extrusionOk="0">
                    <a:moveTo>
                      <a:pt x="3251454" y="0"/>
                    </a:moveTo>
                    <a:lnTo>
                      <a:pt x="3251454" y="25907"/>
                    </a:lnTo>
                  </a:path>
                  <a:path w="3793490" h="26034" extrusionOk="0">
                    <a:moveTo>
                      <a:pt x="3612641" y="0"/>
                    </a:moveTo>
                    <a:lnTo>
                      <a:pt x="3612641" y="25907"/>
                    </a:lnTo>
                  </a:path>
                  <a:path w="3793490" h="26034" extrusionOk="0">
                    <a:moveTo>
                      <a:pt x="3793236" y="0"/>
                    </a:moveTo>
                    <a:lnTo>
                      <a:pt x="3793236" y="25907"/>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68" name="Google Shape;468;p52">
                <a:extLst>
                  <a:ext uri="{FF2B5EF4-FFF2-40B4-BE49-F238E27FC236}">
                    <a16:creationId xmlns:a16="http://schemas.microsoft.com/office/drawing/2014/main" id="{B2AD2E8B-7200-783F-63C2-7DACC78B1689}"/>
                  </a:ext>
                </a:extLst>
              </p:cNvPr>
              <p:cNvSpPr/>
              <p:nvPr/>
            </p:nvSpPr>
            <p:spPr>
              <a:xfrm>
                <a:off x="1303464" y="5301614"/>
                <a:ext cx="3763010" cy="1039494"/>
              </a:xfrm>
              <a:custGeom>
                <a:avLst/>
                <a:gdLst/>
                <a:ahLst/>
                <a:cxnLst/>
                <a:rect l="l" t="t" r="r" b="b"/>
                <a:pathLst>
                  <a:path w="3763010" h="1039495" extrusionOk="0">
                    <a:moveTo>
                      <a:pt x="361187" y="1039368"/>
                    </a:moveTo>
                    <a:lnTo>
                      <a:pt x="3762692" y="1039368"/>
                    </a:lnTo>
                  </a:path>
                  <a:path w="3763010" h="1039495" extrusionOk="0">
                    <a:moveTo>
                      <a:pt x="0" y="692658"/>
                    </a:moveTo>
                    <a:lnTo>
                      <a:pt x="1742693" y="692658"/>
                    </a:lnTo>
                  </a:path>
                  <a:path w="3763010" h="1039495" extrusionOk="0">
                    <a:moveTo>
                      <a:pt x="1805939" y="692658"/>
                    </a:moveTo>
                    <a:lnTo>
                      <a:pt x="3762692" y="692658"/>
                    </a:lnTo>
                  </a:path>
                  <a:path w="3763010" h="1039495" extrusionOk="0">
                    <a:moveTo>
                      <a:pt x="3251454" y="346710"/>
                    </a:moveTo>
                    <a:lnTo>
                      <a:pt x="3762692" y="346710"/>
                    </a:lnTo>
                  </a:path>
                  <a:path w="3763010" h="1039495" extrusionOk="0">
                    <a:moveTo>
                      <a:pt x="3612642" y="0"/>
                    </a:moveTo>
                    <a:lnTo>
                      <a:pt x="3762692"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69" name="Google Shape;469;p52">
                <a:extLst>
                  <a:ext uri="{FF2B5EF4-FFF2-40B4-BE49-F238E27FC236}">
                    <a16:creationId xmlns:a16="http://schemas.microsoft.com/office/drawing/2014/main" id="{21F0E0C1-9E8E-D2F3-046F-D4A5E043EB5F}"/>
                  </a:ext>
                </a:extLst>
              </p:cNvPr>
              <p:cNvSpPr/>
              <p:nvPr/>
            </p:nvSpPr>
            <p:spPr>
              <a:xfrm>
                <a:off x="1272159" y="5301614"/>
                <a:ext cx="3613785" cy="1039494"/>
              </a:xfrm>
              <a:custGeom>
                <a:avLst/>
                <a:gdLst/>
                <a:ahLst/>
                <a:cxnLst/>
                <a:rect l="l" t="t" r="r" b="b"/>
                <a:pathLst>
                  <a:path w="3613785" h="1039495" extrusionOk="0">
                    <a:moveTo>
                      <a:pt x="0" y="692658"/>
                    </a:moveTo>
                    <a:lnTo>
                      <a:pt x="361188" y="1039368"/>
                    </a:lnTo>
                    <a:lnTo>
                      <a:pt x="722376" y="554736"/>
                    </a:lnTo>
                    <a:lnTo>
                      <a:pt x="1084326" y="831342"/>
                    </a:lnTo>
                    <a:lnTo>
                      <a:pt x="1445514" y="416052"/>
                    </a:lnTo>
                    <a:lnTo>
                      <a:pt x="1806702" y="692658"/>
                    </a:lnTo>
                    <a:lnTo>
                      <a:pt x="2167890" y="277368"/>
                    </a:lnTo>
                    <a:lnTo>
                      <a:pt x="2529078" y="554736"/>
                    </a:lnTo>
                    <a:lnTo>
                      <a:pt x="2890266" y="138684"/>
                    </a:lnTo>
                    <a:lnTo>
                      <a:pt x="3251454" y="346710"/>
                    </a:lnTo>
                    <a:lnTo>
                      <a:pt x="3613404" y="0"/>
                    </a:lnTo>
                  </a:path>
                </a:pathLst>
              </a:custGeom>
              <a:noFill/>
              <a:ln w="25400" cap="flat" cmpd="sng">
                <a:solidFill>
                  <a:srgbClr val="DB095B"/>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70" name="Google Shape;470;p52">
                <a:extLst>
                  <a:ext uri="{FF2B5EF4-FFF2-40B4-BE49-F238E27FC236}">
                    <a16:creationId xmlns:a16="http://schemas.microsoft.com/office/drawing/2014/main" id="{F2E68317-C500-1E00-6E19-82CBC438672F}"/>
                  </a:ext>
                </a:extLst>
              </p:cNvPr>
              <p:cNvSpPr/>
              <p:nvPr/>
            </p:nvSpPr>
            <p:spPr>
              <a:xfrm>
                <a:off x="1240218" y="5269560"/>
                <a:ext cx="3676015" cy="1103630"/>
              </a:xfrm>
              <a:custGeom>
                <a:avLst/>
                <a:gdLst/>
                <a:ahLst/>
                <a:cxnLst/>
                <a:rect l="l" t="t" r="r" b="b"/>
                <a:pathLst>
                  <a:path w="3676015" h="1103629" extrusionOk="0">
                    <a:moveTo>
                      <a:pt x="63246" y="693420"/>
                    </a:moveTo>
                    <a:lnTo>
                      <a:pt x="0" y="693420"/>
                    </a:lnTo>
                    <a:lnTo>
                      <a:pt x="0" y="756666"/>
                    </a:lnTo>
                    <a:lnTo>
                      <a:pt x="63246" y="756666"/>
                    </a:lnTo>
                    <a:lnTo>
                      <a:pt x="63246" y="693420"/>
                    </a:lnTo>
                    <a:close/>
                  </a:path>
                  <a:path w="3676015" h="1103629" extrusionOk="0">
                    <a:moveTo>
                      <a:pt x="424434" y="1040130"/>
                    </a:moveTo>
                    <a:lnTo>
                      <a:pt x="361188" y="1040130"/>
                    </a:lnTo>
                    <a:lnTo>
                      <a:pt x="361188" y="1103376"/>
                    </a:lnTo>
                    <a:lnTo>
                      <a:pt x="424434" y="1103376"/>
                    </a:lnTo>
                    <a:lnTo>
                      <a:pt x="424434" y="1040130"/>
                    </a:lnTo>
                    <a:close/>
                  </a:path>
                  <a:path w="3676015" h="1103629" extrusionOk="0">
                    <a:moveTo>
                      <a:pt x="785622" y="554736"/>
                    </a:moveTo>
                    <a:lnTo>
                      <a:pt x="722376" y="554736"/>
                    </a:lnTo>
                    <a:lnTo>
                      <a:pt x="722376" y="617982"/>
                    </a:lnTo>
                    <a:lnTo>
                      <a:pt x="785622" y="617982"/>
                    </a:lnTo>
                    <a:lnTo>
                      <a:pt x="785622" y="554736"/>
                    </a:lnTo>
                    <a:close/>
                  </a:path>
                  <a:path w="3676015" h="1103629" extrusionOk="0">
                    <a:moveTo>
                      <a:pt x="1146797" y="832104"/>
                    </a:moveTo>
                    <a:lnTo>
                      <a:pt x="1083564" y="832104"/>
                    </a:lnTo>
                    <a:lnTo>
                      <a:pt x="1083564" y="895350"/>
                    </a:lnTo>
                    <a:lnTo>
                      <a:pt x="1146797" y="895350"/>
                    </a:lnTo>
                    <a:lnTo>
                      <a:pt x="1146797" y="832104"/>
                    </a:lnTo>
                    <a:close/>
                  </a:path>
                  <a:path w="3676015" h="1103629" extrusionOk="0">
                    <a:moveTo>
                      <a:pt x="1507985" y="416052"/>
                    </a:moveTo>
                    <a:lnTo>
                      <a:pt x="1444752" y="416052"/>
                    </a:lnTo>
                    <a:lnTo>
                      <a:pt x="1444752" y="479298"/>
                    </a:lnTo>
                    <a:lnTo>
                      <a:pt x="1507985" y="479298"/>
                    </a:lnTo>
                    <a:lnTo>
                      <a:pt x="1507985" y="416052"/>
                    </a:lnTo>
                    <a:close/>
                  </a:path>
                  <a:path w="3676015" h="1103629" extrusionOk="0">
                    <a:moveTo>
                      <a:pt x="1869173" y="693420"/>
                    </a:moveTo>
                    <a:lnTo>
                      <a:pt x="1805940" y="693420"/>
                    </a:lnTo>
                    <a:lnTo>
                      <a:pt x="1805940" y="756666"/>
                    </a:lnTo>
                    <a:lnTo>
                      <a:pt x="1869173" y="756666"/>
                    </a:lnTo>
                    <a:lnTo>
                      <a:pt x="1869173" y="693420"/>
                    </a:lnTo>
                    <a:close/>
                  </a:path>
                  <a:path w="3676015" h="1103629" extrusionOk="0">
                    <a:moveTo>
                      <a:pt x="2231136" y="277368"/>
                    </a:moveTo>
                    <a:lnTo>
                      <a:pt x="2167890" y="277368"/>
                    </a:lnTo>
                    <a:lnTo>
                      <a:pt x="2167890" y="340614"/>
                    </a:lnTo>
                    <a:lnTo>
                      <a:pt x="2231136" y="340614"/>
                    </a:lnTo>
                    <a:lnTo>
                      <a:pt x="2231136" y="277368"/>
                    </a:lnTo>
                    <a:close/>
                  </a:path>
                  <a:path w="3676015" h="1103629" extrusionOk="0">
                    <a:moveTo>
                      <a:pt x="2592324" y="554736"/>
                    </a:moveTo>
                    <a:lnTo>
                      <a:pt x="2529078" y="554736"/>
                    </a:lnTo>
                    <a:lnTo>
                      <a:pt x="2529078" y="617982"/>
                    </a:lnTo>
                    <a:lnTo>
                      <a:pt x="2592324" y="617982"/>
                    </a:lnTo>
                    <a:lnTo>
                      <a:pt x="2592324" y="554736"/>
                    </a:lnTo>
                    <a:close/>
                  </a:path>
                  <a:path w="3676015" h="1103629" extrusionOk="0">
                    <a:moveTo>
                      <a:pt x="2953512" y="138684"/>
                    </a:moveTo>
                    <a:lnTo>
                      <a:pt x="2890266" y="138684"/>
                    </a:lnTo>
                    <a:lnTo>
                      <a:pt x="2890266" y="201930"/>
                    </a:lnTo>
                    <a:lnTo>
                      <a:pt x="2953512" y="201930"/>
                    </a:lnTo>
                    <a:lnTo>
                      <a:pt x="2953512" y="138684"/>
                    </a:lnTo>
                    <a:close/>
                  </a:path>
                  <a:path w="3676015" h="1103629" extrusionOk="0">
                    <a:moveTo>
                      <a:pt x="3314700" y="346710"/>
                    </a:moveTo>
                    <a:lnTo>
                      <a:pt x="3251454" y="346710"/>
                    </a:lnTo>
                    <a:lnTo>
                      <a:pt x="3251454" y="409956"/>
                    </a:lnTo>
                    <a:lnTo>
                      <a:pt x="3314700" y="409956"/>
                    </a:lnTo>
                    <a:lnTo>
                      <a:pt x="3314700" y="346710"/>
                    </a:lnTo>
                    <a:close/>
                  </a:path>
                  <a:path w="3676015" h="1103629" extrusionOk="0">
                    <a:moveTo>
                      <a:pt x="3675888" y="0"/>
                    </a:moveTo>
                    <a:lnTo>
                      <a:pt x="3612642" y="0"/>
                    </a:lnTo>
                    <a:lnTo>
                      <a:pt x="3612642" y="63246"/>
                    </a:lnTo>
                    <a:lnTo>
                      <a:pt x="3675888" y="63246"/>
                    </a:lnTo>
                    <a:lnTo>
                      <a:pt x="3675888" y="0"/>
                    </a:lnTo>
                    <a:close/>
                  </a:path>
                </a:pathLst>
              </a:custGeom>
              <a:solidFill>
                <a:srgbClr val="DB095B"/>
              </a:solidFill>
              <a:ln>
                <a:noFill/>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grpSp>
        <p:sp>
          <p:nvSpPr>
            <p:cNvPr id="515" name="Google Shape;515;p52">
              <a:extLst>
                <a:ext uri="{FF2B5EF4-FFF2-40B4-BE49-F238E27FC236}">
                  <a16:creationId xmlns:a16="http://schemas.microsoft.com/office/drawing/2014/main" id="{562F04AD-058C-8082-380A-E2DC0D16F7C4}"/>
                </a:ext>
              </a:extLst>
            </p:cNvPr>
            <p:cNvSpPr txBox="1"/>
            <p:nvPr/>
          </p:nvSpPr>
          <p:spPr>
            <a:xfrm>
              <a:off x="2286244" y="5205181"/>
              <a:ext cx="532381"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1,000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sp>
          <p:nvSpPr>
            <p:cNvPr id="516" name="Google Shape;516;p52">
              <a:extLst>
                <a:ext uri="{FF2B5EF4-FFF2-40B4-BE49-F238E27FC236}">
                  <a16:creationId xmlns:a16="http://schemas.microsoft.com/office/drawing/2014/main" id="{B6E7A6EF-F730-949C-7F44-9F1E59469650}"/>
                </a:ext>
              </a:extLst>
            </p:cNvPr>
            <p:cNvSpPr txBox="1"/>
            <p:nvPr/>
          </p:nvSpPr>
          <p:spPr>
            <a:xfrm>
              <a:off x="5409765" y="4576902"/>
              <a:ext cx="561042"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2,000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grpSp>
      <p:grpSp>
        <p:nvGrpSpPr>
          <p:cNvPr id="7" name="グループ化 6">
            <a:extLst>
              <a:ext uri="{FF2B5EF4-FFF2-40B4-BE49-F238E27FC236}">
                <a16:creationId xmlns:a16="http://schemas.microsoft.com/office/drawing/2014/main" id="{843187CF-D812-D625-DED7-E97526D30EBC}"/>
              </a:ext>
            </a:extLst>
          </p:cNvPr>
          <p:cNvGrpSpPr/>
          <p:nvPr/>
        </p:nvGrpSpPr>
        <p:grpSpPr>
          <a:xfrm>
            <a:off x="615884" y="1902319"/>
            <a:ext cx="2991152" cy="1277050"/>
            <a:chOff x="6721569" y="1996593"/>
            <a:chExt cx="3681418" cy="1571754"/>
          </a:xfrm>
        </p:grpSpPr>
        <p:sp>
          <p:nvSpPr>
            <p:cNvPr id="438" name="Google Shape;438;p52">
              <a:extLst>
                <a:ext uri="{FF2B5EF4-FFF2-40B4-BE49-F238E27FC236}">
                  <a16:creationId xmlns:a16="http://schemas.microsoft.com/office/drawing/2014/main" id="{261F0692-4892-BB43-2914-22CCB73130DA}"/>
                </a:ext>
              </a:extLst>
            </p:cNvPr>
            <p:cNvSpPr/>
            <p:nvPr/>
          </p:nvSpPr>
          <p:spPr>
            <a:xfrm>
              <a:off x="6721915" y="3306005"/>
              <a:ext cx="3604625"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39" name="Google Shape;439;p52">
              <a:extLst>
                <a:ext uri="{FF2B5EF4-FFF2-40B4-BE49-F238E27FC236}">
                  <a16:creationId xmlns:a16="http://schemas.microsoft.com/office/drawing/2014/main" id="{F50EB548-A44C-4D53-3C3E-25B236EED5EC}"/>
                </a:ext>
              </a:extLst>
            </p:cNvPr>
            <p:cNvSpPr/>
            <p:nvPr/>
          </p:nvSpPr>
          <p:spPr>
            <a:xfrm>
              <a:off x="6721915" y="3044123"/>
              <a:ext cx="3604625"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0" name="Google Shape;440;p52">
              <a:extLst>
                <a:ext uri="{FF2B5EF4-FFF2-40B4-BE49-F238E27FC236}">
                  <a16:creationId xmlns:a16="http://schemas.microsoft.com/office/drawing/2014/main" id="{8D099D0C-85B1-F818-F0ED-8C925E8CF2A1}"/>
                </a:ext>
              </a:extLst>
            </p:cNvPr>
            <p:cNvSpPr/>
            <p:nvPr/>
          </p:nvSpPr>
          <p:spPr>
            <a:xfrm>
              <a:off x="6721915" y="2782241"/>
              <a:ext cx="3604625"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1" name="Google Shape;441;p52">
              <a:extLst>
                <a:ext uri="{FF2B5EF4-FFF2-40B4-BE49-F238E27FC236}">
                  <a16:creationId xmlns:a16="http://schemas.microsoft.com/office/drawing/2014/main" id="{FDB1E062-EEE4-7299-51CE-B79B66AAA786}"/>
                </a:ext>
              </a:extLst>
            </p:cNvPr>
            <p:cNvSpPr/>
            <p:nvPr/>
          </p:nvSpPr>
          <p:spPr>
            <a:xfrm>
              <a:off x="6721915" y="2520358"/>
              <a:ext cx="3604625"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2" name="Google Shape;442;p52">
              <a:extLst>
                <a:ext uri="{FF2B5EF4-FFF2-40B4-BE49-F238E27FC236}">
                  <a16:creationId xmlns:a16="http://schemas.microsoft.com/office/drawing/2014/main" id="{A1D2A568-845B-7AD4-2675-92FA79C99F94}"/>
                </a:ext>
              </a:extLst>
            </p:cNvPr>
            <p:cNvSpPr/>
            <p:nvPr/>
          </p:nvSpPr>
          <p:spPr>
            <a:xfrm>
              <a:off x="6721915" y="2258476"/>
              <a:ext cx="135893" cy="0"/>
            </a:xfrm>
            <a:custGeom>
              <a:avLst/>
              <a:gdLst/>
              <a:ahLst/>
              <a:cxnLst/>
              <a:rect l="l" t="t" r="r" b="b"/>
              <a:pathLst>
                <a:path w="149860" h="120000" extrusionOk="0">
                  <a:moveTo>
                    <a:pt x="0" y="0"/>
                  </a:moveTo>
                  <a:lnTo>
                    <a:pt x="149313"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3" name="Google Shape;443;p52">
              <a:extLst>
                <a:ext uri="{FF2B5EF4-FFF2-40B4-BE49-F238E27FC236}">
                  <a16:creationId xmlns:a16="http://schemas.microsoft.com/office/drawing/2014/main" id="{6C74FF23-7B2D-41A1-D2A2-09BD67C5EBDC}"/>
                </a:ext>
              </a:extLst>
            </p:cNvPr>
            <p:cNvSpPr/>
            <p:nvPr/>
          </p:nvSpPr>
          <p:spPr>
            <a:xfrm>
              <a:off x="6914663" y="2258476"/>
              <a:ext cx="597700" cy="0"/>
            </a:xfrm>
            <a:custGeom>
              <a:avLst/>
              <a:gdLst/>
              <a:ahLst/>
              <a:cxnLst/>
              <a:rect l="l" t="t" r="r" b="b"/>
              <a:pathLst>
                <a:path w="659129" h="120000" extrusionOk="0">
                  <a:moveTo>
                    <a:pt x="0" y="0"/>
                  </a:moveTo>
                  <a:lnTo>
                    <a:pt x="659129"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4" name="Google Shape;444;p52">
              <a:extLst>
                <a:ext uri="{FF2B5EF4-FFF2-40B4-BE49-F238E27FC236}">
                  <a16:creationId xmlns:a16="http://schemas.microsoft.com/office/drawing/2014/main" id="{68A894D7-D9CB-2FE6-8F07-4C651098D71A}"/>
                </a:ext>
              </a:extLst>
            </p:cNvPr>
            <p:cNvSpPr/>
            <p:nvPr/>
          </p:nvSpPr>
          <p:spPr>
            <a:xfrm>
              <a:off x="7569715" y="2258476"/>
              <a:ext cx="597700" cy="0"/>
            </a:xfrm>
            <a:custGeom>
              <a:avLst/>
              <a:gdLst/>
              <a:ahLst/>
              <a:cxnLst/>
              <a:rect l="l" t="t" r="r" b="b"/>
              <a:pathLst>
                <a:path w="659129" h="120000" extrusionOk="0">
                  <a:moveTo>
                    <a:pt x="0" y="0"/>
                  </a:moveTo>
                  <a:lnTo>
                    <a:pt x="659129"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5" name="Google Shape;445;p52">
              <a:extLst>
                <a:ext uri="{FF2B5EF4-FFF2-40B4-BE49-F238E27FC236}">
                  <a16:creationId xmlns:a16="http://schemas.microsoft.com/office/drawing/2014/main" id="{0522790B-E3FD-BE51-CB77-C6AF442D0312}"/>
                </a:ext>
              </a:extLst>
            </p:cNvPr>
            <p:cNvSpPr/>
            <p:nvPr/>
          </p:nvSpPr>
          <p:spPr>
            <a:xfrm>
              <a:off x="8224766" y="2258476"/>
              <a:ext cx="597700" cy="0"/>
            </a:xfrm>
            <a:custGeom>
              <a:avLst/>
              <a:gdLst/>
              <a:ahLst/>
              <a:cxnLst/>
              <a:rect l="l" t="t" r="r" b="b"/>
              <a:pathLst>
                <a:path w="659129" h="120000" extrusionOk="0">
                  <a:moveTo>
                    <a:pt x="0" y="0"/>
                  </a:moveTo>
                  <a:lnTo>
                    <a:pt x="659129"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6" name="Google Shape;446;p52">
              <a:extLst>
                <a:ext uri="{FF2B5EF4-FFF2-40B4-BE49-F238E27FC236}">
                  <a16:creationId xmlns:a16="http://schemas.microsoft.com/office/drawing/2014/main" id="{0141D7DB-80CF-BF72-39E0-EB53E48FD6BF}"/>
                </a:ext>
              </a:extLst>
            </p:cNvPr>
            <p:cNvSpPr/>
            <p:nvPr/>
          </p:nvSpPr>
          <p:spPr>
            <a:xfrm>
              <a:off x="8879818" y="2258476"/>
              <a:ext cx="598851" cy="0"/>
            </a:xfrm>
            <a:custGeom>
              <a:avLst/>
              <a:gdLst/>
              <a:ahLst/>
              <a:cxnLst/>
              <a:rect l="l" t="t" r="r" b="b"/>
              <a:pathLst>
                <a:path w="660400" h="120000" extrusionOk="0">
                  <a:moveTo>
                    <a:pt x="0" y="0"/>
                  </a:moveTo>
                  <a:lnTo>
                    <a:pt x="659892"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7" name="Google Shape;447;p52">
              <a:extLst>
                <a:ext uri="{FF2B5EF4-FFF2-40B4-BE49-F238E27FC236}">
                  <a16:creationId xmlns:a16="http://schemas.microsoft.com/office/drawing/2014/main" id="{1234A03B-5BE6-3604-07DA-5A566C229CE2}"/>
                </a:ext>
              </a:extLst>
            </p:cNvPr>
            <p:cNvSpPr/>
            <p:nvPr/>
          </p:nvSpPr>
          <p:spPr>
            <a:xfrm>
              <a:off x="9535560" y="2258476"/>
              <a:ext cx="597700" cy="0"/>
            </a:xfrm>
            <a:custGeom>
              <a:avLst/>
              <a:gdLst/>
              <a:ahLst/>
              <a:cxnLst/>
              <a:rect l="l" t="t" r="r" b="b"/>
              <a:pathLst>
                <a:path w="659129" h="120000" extrusionOk="0">
                  <a:moveTo>
                    <a:pt x="0" y="0"/>
                  </a:moveTo>
                  <a:lnTo>
                    <a:pt x="659129"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48" name="Google Shape;448;p52">
              <a:extLst>
                <a:ext uri="{FF2B5EF4-FFF2-40B4-BE49-F238E27FC236}">
                  <a16:creationId xmlns:a16="http://schemas.microsoft.com/office/drawing/2014/main" id="{04E32AA9-16B9-54D0-5910-F601148AF7B7}"/>
                </a:ext>
              </a:extLst>
            </p:cNvPr>
            <p:cNvSpPr/>
            <p:nvPr/>
          </p:nvSpPr>
          <p:spPr>
            <a:xfrm>
              <a:off x="10190611" y="2258476"/>
              <a:ext cx="135893" cy="0"/>
            </a:xfrm>
            <a:custGeom>
              <a:avLst/>
              <a:gdLst/>
              <a:ahLst/>
              <a:cxnLst/>
              <a:rect l="l" t="t" r="r" b="b"/>
              <a:pathLst>
                <a:path w="149859" h="120000" extrusionOk="0">
                  <a:moveTo>
                    <a:pt x="0" y="0"/>
                  </a:moveTo>
                  <a:lnTo>
                    <a:pt x="149390"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grpSp>
          <p:nvGrpSpPr>
            <p:cNvPr id="6" name="グループ化 5">
              <a:extLst>
                <a:ext uri="{FF2B5EF4-FFF2-40B4-BE49-F238E27FC236}">
                  <a16:creationId xmlns:a16="http://schemas.microsoft.com/office/drawing/2014/main" id="{CFE988D0-3089-77C0-BDAA-BB37AD429F4B}"/>
                </a:ext>
              </a:extLst>
            </p:cNvPr>
            <p:cNvGrpSpPr/>
            <p:nvPr/>
          </p:nvGrpSpPr>
          <p:grpSpPr>
            <a:xfrm>
              <a:off x="6721569" y="1996593"/>
              <a:ext cx="3681418" cy="1571754"/>
              <a:chOff x="6721569" y="1996593"/>
              <a:chExt cx="3681418" cy="1571754"/>
            </a:xfrm>
          </p:grpSpPr>
          <p:grpSp>
            <p:nvGrpSpPr>
              <p:cNvPr id="449" name="Google Shape;449;p52">
                <a:extLst>
                  <a:ext uri="{FF2B5EF4-FFF2-40B4-BE49-F238E27FC236}">
                    <a16:creationId xmlns:a16="http://schemas.microsoft.com/office/drawing/2014/main" id="{48FEF1E9-C826-E3FD-0ACE-5E6E0AF100BB}"/>
                  </a:ext>
                </a:extLst>
              </p:cNvPr>
              <p:cNvGrpSpPr/>
              <p:nvPr/>
            </p:nvGrpSpPr>
            <p:grpSpPr>
              <a:xfrm>
                <a:off x="6721569" y="1996593"/>
                <a:ext cx="3604970" cy="1571754"/>
                <a:chOff x="6036564" y="2201799"/>
                <a:chExt cx="3975481" cy="1733295"/>
              </a:xfrm>
            </p:grpSpPr>
            <p:sp>
              <p:nvSpPr>
                <p:cNvPr id="450" name="Google Shape;450;p52">
                  <a:extLst>
                    <a:ext uri="{FF2B5EF4-FFF2-40B4-BE49-F238E27FC236}">
                      <a16:creationId xmlns:a16="http://schemas.microsoft.com/office/drawing/2014/main" id="{FB4F8BEF-B3D8-5425-A204-9BA8FFD7D3FE}"/>
                    </a:ext>
                  </a:extLst>
                </p:cNvPr>
                <p:cNvSpPr/>
                <p:nvPr/>
              </p:nvSpPr>
              <p:spPr>
                <a:xfrm>
                  <a:off x="6036945" y="2201799"/>
                  <a:ext cx="3975100"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51" name="Google Shape;451;p52">
                  <a:extLst>
                    <a:ext uri="{FF2B5EF4-FFF2-40B4-BE49-F238E27FC236}">
                      <a16:creationId xmlns:a16="http://schemas.microsoft.com/office/drawing/2014/main" id="{13D5FBB2-01A5-3FF5-601A-A5FDE0090B6E}"/>
                    </a:ext>
                  </a:extLst>
                </p:cNvPr>
                <p:cNvSpPr/>
                <p:nvPr/>
              </p:nvSpPr>
              <p:spPr>
                <a:xfrm>
                  <a:off x="6036564" y="2202180"/>
                  <a:ext cx="3975100" cy="1732914"/>
                </a:xfrm>
                <a:custGeom>
                  <a:avLst/>
                  <a:gdLst/>
                  <a:ahLst/>
                  <a:cxnLst/>
                  <a:rect l="l" t="t" r="r" b="b"/>
                  <a:pathLst>
                    <a:path w="3975100" h="1732914" extrusionOk="0">
                      <a:moveTo>
                        <a:pt x="0" y="1732788"/>
                      </a:moveTo>
                      <a:lnTo>
                        <a:pt x="0" y="0"/>
                      </a:lnTo>
                    </a:path>
                    <a:path w="3975100" h="1732914" extrusionOk="0">
                      <a:moveTo>
                        <a:pt x="0" y="1732788"/>
                      </a:moveTo>
                      <a:lnTo>
                        <a:pt x="3974591" y="1732788"/>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52" name="Google Shape;452;p52">
                  <a:extLst>
                    <a:ext uri="{FF2B5EF4-FFF2-40B4-BE49-F238E27FC236}">
                      <a16:creationId xmlns:a16="http://schemas.microsoft.com/office/drawing/2014/main" id="{BFACB54B-79F9-AF60-8364-CA0211A25D26}"/>
                    </a:ext>
                  </a:extLst>
                </p:cNvPr>
                <p:cNvSpPr/>
                <p:nvPr/>
              </p:nvSpPr>
              <p:spPr>
                <a:xfrm>
                  <a:off x="6217920" y="3909060"/>
                  <a:ext cx="3793490" cy="26034"/>
                </a:xfrm>
                <a:custGeom>
                  <a:avLst/>
                  <a:gdLst/>
                  <a:ahLst/>
                  <a:cxnLst/>
                  <a:rect l="l" t="t" r="r" b="b"/>
                  <a:pathLst>
                    <a:path w="3793490" h="26035" extrusionOk="0">
                      <a:moveTo>
                        <a:pt x="0" y="0"/>
                      </a:moveTo>
                      <a:lnTo>
                        <a:pt x="0" y="25908"/>
                      </a:lnTo>
                    </a:path>
                    <a:path w="3793490" h="26035" extrusionOk="0">
                      <a:moveTo>
                        <a:pt x="361188" y="0"/>
                      </a:moveTo>
                      <a:lnTo>
                        <a:pt x="361188" y="25908"/>
                      </a:lnTo>
                    </a:path>
                    <a:path w="3793490" h="26035" extrusionOk="0">
                      <a:moveTo>
                        <a:pt x="722376" y="0"/>
                      </a:moveTo>
                      <a:lnTo>
                        <a:pt x="722376" y="25908"/>
                      </a:lnTo>
                    </a:path>
                    <a:path w="3793490" h="26035" extrusionOk="0">
                      <a:moveTo>
                        <a:pt x="1083564" y="0"/>
                      </a:moveTo>
                      <a:lnTo>
                        <a:pt x="1083564" y="25908"/>
                      </a:lnTo>
                    </a:path>
                    <a:path w="3793490" h="26035" extrusionOk="0">
                      <a:moveTo>
                        <a:pt x="1444752" y="0"/>
                      </a:moveTo>
                      <a:lnTo>
                        <a:pt x="1444752" y="25908"/>
                      </a:lnTo>
                    </a:path>
                    <a:path w="3793490" h="26035" extrusionOk="0">
                      <a:moveTo>
                        <a:pt x="1805939" y="0"/>
                      </a:moveTo>
                      <a:lnTo>
                        <a:pt x="1805939" y="25908"/>
                      </a:lnTo>
                    </a:path>
                    <a:path w="3793490" h="26035" extrusionOk="0">
                      <a:moveTo>
                        <a:pt x="2167128" y="0"/>
                      </a:moveTo>
                      <a:lnTo>
                        <a:pt x="2167128" y="25908"/>
                      </a:lnTo>
                    </a:path>
                    <a:path w="3793490" h="26035" extrusionOk="0">
                      <a:moveTo>
                        <a:pt x="2529078" y="0"/>
                      </a:moveTo>
                      <a:lnTo>
                        <a:pt x="2529078" y="25908"/>
                      </a:lnTo>
                    </a:path>
                    <a:path w="3793490" h="26035" extrusionOk="0">
                      <a:moveTo>
                        <a:pt x="2890266" y="0"/>
                      </a:moveTo>
                      <a:lnTo>
                        <a:pt x="2890266" y="25908"/>
                      </a:lnTo>
                    </a:path>
                    <a:path w="3793490" h="26035" extrusionOk="0">
                      <a:moveTo>
                        <a:pt x="3251454" y="0"/>
                      </a:moveTo>
                      <a:lnTo>
                        <a:pt x="3251454" y="25908"/>
                      </a:lnTo>
                    </a:path>
                    <a:path w="3793490" h="26035" extrusionOk="0">
                      <a:moveTo>
                        <a:pt x="3612641" y="0"/>
                      </a:moveTo>
                      <a:lnTo>
                        <a:pt x="3612641" y="25908"/>
                      </a:lnTo>
                    </a:path>
                    <a:path w="3793490" h="26035" extrusionOk="0">
                      <a:moveTo>
                        <a:pt x="3793236" y="0"/>
                      </a:moveTo>
                      <a:lnTo>
                        <a:pt x="3793236" y="25908"/>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53" name="Google Shape;453;p52">
                  <a:extLst>
                    <a:ext uri="{FF2B5EF4-FFF2-40B4-BE49-F238E27FC236}">
                      <a16:creationId xmlns:a16="http://schemas.microsoft.com/office/drawing/2014/main" id="{23185D8F-C68D-9430-B668-E05AFD2398E8}"/>
                    </a:ext>
                  </a:extLst>
                </p:cNvPr>
                <p:cNvSpPr/>
                <p:nvPr/>
              </p:nvSpPr>
              <p:spPr>
                <a:xfrm>
                  <a:off x="6217539" y="2490597"/>
                  <a:ext cx="3613785" cy="722630"/>
                </a:xfrm>
                <a:custGeom>
                  <a:avLst/>
                  <a:gdLst/>
                  <a:ahLst/>
                  <a:cxnLst/>
                  <a:rect l="l" t="t" r="r" b="b"/>
                  <a:pathLst>
                    <a:path w="3613784" h="722630" extrusionOk="0">
                      <a:moveTo>
                        <a:pt x="0" y="0"/>
                      </a:moveTo>
                      <a:lnTo>
                        <a:pt x="361188" y="722376"/>
                      </a:lnTo>
                      <a:lnTo>
                        <a:pt x="722376" y="0"/>
                      </a:lnTo>
                      <a:lnTo>
                        <a:pt x="1083564" y="722376"/>
                      </a:lnTo>
                      <a:lnTo>
                        <a:pt x="1445514" y="0"/>
                      </a:lnTo>
                      <a:lnTo>
                        <a:pt x="1806702" y="722376"/>
                      </a:lnTo>
                      <a:lnTo>
                        <a:pt x="2167890" y="0"/>
                      </a:lnTo>
                      <a:lnTo>
                        <a:pt x="2529078" y="722376"/>
                      </a:lnTo>
                      <a:lnTo>
                        <a:pt x="2890266" y="0"/>
                      </a:lnTo>
                      <a:lnTo>
                        <a:pt x="3251454" y="722376"/>
                      </a:lnTo>
                      <a:lnTo>
                        <a:pt x="3613404" y="0"/>
                      </a:lnTo>
                    </a:path>
                  </a:pathLst>
                </a:custGeom>
                <a:noFill/>
                <a:ln w="25375" cap="flat" cmpd="sng">
                  <a:solidFill>
                    <a:srgbClr val="DB095B"/>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54" name="Google Shape;454;p52">
                  <a:extLst>
                    <a:ext uri="{FF2B5EF4-FFF2-40B4-BE49-F238E27FC236}">
                      <a16:creationId xmlns:a16="http://schemas.microsoft.com/office/drawing/2014/main" id="{7B4409D6-13CE-DB81-9541-3E7DA1A35278}"/>
                    </a:ext>
                  </a:extLst>
                </p:cNvPr>
                <p:cNvSpPr/>
                <p:nvPr/>
              </p:nvSpPr>
              <p:spPr>
                <a:xfrm>
                  <a:off x="6186259" y="2458770"/>
                  <a:ext cx="3676015" cy="784860"/>
                </a:xfrm>
                <a:custGeom>
                  <a:avLst/>
                  <a:gdLst/>
                  <a:ahLst/>
                  <a:cxnLst/>
                  <a:rect l="l" t="t" r="r" b="b"/>
                  <a:pathLst>
                    <a:path w="3676015" h="784860" extrusionOk="0">
                      <a:moveTo>
                        <a:pt x="63246" y="0"/>
                      </a:moveTo>
                      <a:lnTo>
                        <a:pt x="0" y="0"/>
                      </a:lnTo>
                      <a:lnTo>
                        <a:pt x="0" y="63246"/>
                      </a:lnTo>
                      <a:lnTo>
                        <a:pt x="63246" y="63246"/>
                      </a:lnTo>
                      <a:lnTo>
                        <a:pt x="63246" y="0"/>
                      </a:lnTo>
                      <a:close/>
                    </a:path>
                    <a:path w="3676015" h="784860" extrusionOk="0">
                      <a:moveTo>
                        <a:pt x="424434" y="721614"/>
                      </a:moveTo>
                      <a:lnTo>
                        <a:pt x="361188" y="721614"/>
                      </a:lnTo>
                      <a:lnTo>
                        <a:pt x="361188" y="784860"/>
                      </a:lnTo>
                      <a:lnTo>
                        <a:pt x="424434" y="784860"/>
                      </a:lnTo>
                      <a:lnTo>
                        <a:pt x="424434" y="721614"/>
                      </a:lnTo>
                      <a:close/>
                    </a:path>
                    <a:path w="3676015" h="784860" extrusionOk="0">
                      <a:moveTo>
                        <a:pt x="785622" y="0"/>
                      </a:moveTo>
                      <a:lnTo>
                        <a:pt x="722376" y="0"/>
                      </a:lnTo>
                      <a:lnTo>
                        <a:pt x="722376" y="63246"/>
                      </a:lnTo>
                      <a:lnTo>
                        <a:pt x="785622" y="63246"/>
                      </a:lnTo>
                      <a:lnTo>
                        <a:pt x="785622" y="0"/>
                      </a:lnTo>
                      <a:close/>
                    </a:path>
                    <a:path w="3676015" h="784860" extrusionOk="0">
                      <a:moveTo>
                        <a:pt x="1146810" y="721614"/>
                      </a:moveTo>
                      <a:lnTo>
                        <a:pt x="1083564" y="721614"/>
                      </a:lnTo>
                      <a:lnTo>
                        <a:pt x="1083564" y="784860"/>
                      </a:lnTo>
                      <a:lnTo>
                        <a:pt x="1146810" y="784860"/>
                      </a:lnTo>
                      <a:lnTo>
                        <a:pt x="1146810" y="721614"/>
                      </a:lnTo>
                      <a:close/>
                    </a:path>
                    <a:path w="3676015" h="784860" extrusionOk="0">
                      <a:moveTo>
                        <a:pt x="1507998" y="0"/>
                      </a:moveTo>
                      <a:lnTo>
                        <a:pt x="1444752" y="0"/>
                      </a:lnTo>
                      <a:lnTo>
                        <a:pt x="1444752" y="63246"/>
                      </a:lnTo>
                      <a:lnTo>
                        <a:pt x="1507998" y="63246"/>
                      </a:lnTo>
                      <a:lnTo>
                        <a:pt x="1507998" y="0"/>
                      </a:lnTo>
                      <a:close/>
                    </a:path>
                    <a:path w="3676015" h="784860" extrusionOk="0">
                      <a:moveTo>
                        <a:pt x="1869186" y="721614"/>
                      </a:moveTo>
                      <a:lnTo>
                        <a:pt x="1805940" y="721614"/>
                      </a:lnTo>
                      <a:lnTo>
                        <a:pt x="1805940" y="784860"/>
                      </a:lnTo>
                      <a:lnTo>
                        <a:pt x="1869186" y="784860"/>
                      </a:lnTo>
                      <a:lnTo>
                        <a:pt x="1869186" y="721614"/>
                      </a:lnTo>
                      <a:close/>
                    </a:path>
                    <a:path w="3676015" h="784860" extrusionOk="0">
                      <a:moveTo>
                        <a:pt x="2230374" y="0"/>
                      </a:moveTo>
                      <a:lnTo>
                        <a:pt x="2167128" y="0"/>
                      </a:lnTo>
                      <a:lnTo>
                        <a:pt x="2167128" y="63246"/>
                      </a:lnTo>
                      <a:lnTo>
                        <a:pt x="2230374" y="63246"/>
                      </a:lnTo>
                      <a:lnTo>
                        <a:pt x="2230374" y="0"/>
                      </a:lnTo>
                      <a:close/>
                    </a:path>
                    <a:path w="3676015" h="784860" extrusionOk="0">
                      <a:moveTo>
                        <a:pt x="2592324" y="721614"/>
                      </a:moveTo>
                      <a:lnTo>
                        <a:pt x="2529078" y="721614"/>
                      </a:lnTo>
                      <a:lnTo>
                        <a:pt x="2529078" y="784860"/>
                      </a:lnTo>
                      <a:lnTo>
                        <a:pt x="2592324" y="784860"/>
                      </a:lnTo>
                      <a:lnTo>
                        <a:pt x="2592324" y="721614"/>
                      </a:lnTo>
                      <a:close/>
                    </a:path>
                    <a:path w="3676015" h="784860" extrusionOk="0">
                      <a:moveTo>
                        <a:pt x="2953512" y="0"/>
                      </a:moveTo>
                      <a:lnTo>
                        <a:pt x="2890266" y="0"/>
                      </a:lnTo>
                      <a:lnTo>
                        <a:pt x="2890266" y="63246"/>
                      </a:lnTo>
                      <a:lnTo>
                        <a:pt x="2953512" y="63246"/>
                      </a:lnTo>
                      <a:lnTo>
                        <a:pt x="2953512" y="0"/>
                      </a:lnTo>
                      <a:close/>
                    </a:path>
                    <a:path w="3676015" h="784860" extrusionOk="0">
                      <a:moveTo>
                        <a:pt x="3314700" y="721614"/>
                      </a:moveTo>
                      <a:lnTo>
                        <a:pt x="3251454" y="721614"/>
                      </a:lnTo>
                      <a:lnTo>
                        <a:pt x="3251454" y="784860"/>
                      </a:lnTo>
                      <a:lnTo>
                        <a:pt x="3314700" y="784860"/>
                      </a:lnTo>
                      <a:lnTo>
                        <a:pt x="3314700" y="721614"/>
                      </a:lnTo>
                      <a:close/>
                    </a:path>
                    <a:path w="3676015" h="784860" extrusionOk="0">
                      <a:moveTo>
                        <a:pt x="3675888" y="0"/>
                      </a:moveTo>
                      <a:lnTo>
                        <a:pt x="3612642" y="0"/>
                      </a:lnTo>
                      <a:lnTo>
                        <a:pt x="3612642" y="63246"/>
                      </a:lnTo>
                      <a:lnTo>
                        <a:pt x="3675888" y="63246"/>
                      </a:lnTo>
                      <a:lnTo>
                        <a:pt x="3675888" y="0"/>
                      </a:lnTo>
                      <a:close/>
                    </a:path>
                  </a:pathLst>
                </a:custGeom>
                <a:solidFill>
                  <a:srgbClr val="DB095B"/>
                </a:solidFill>
                <a:ln>
                  <a:noFill/>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grpSp>
          <p:sp>
            <p:nvSpPr>
              <p:cNvPr id="518" name="Google Shape;518;p52">
                <a:extLst>
                  <a:ext uri="{FF2B5EF4-FFF2-40B4-BE49-F238E27FC236}">
                    <a16:creationId xmlns:a16="http://schemas.microsoft.com/office/drawing/2014/main" id="{82FE6BD1-A3ED-6CE0-22F7-DF261A8925B3}"/>
                  </a:ext>
                </a:extLst>
              </p:cNvPr>
              <p:cNvSpPr txBox="1"/>
              <p:nvPr/>
            </p:nvSpPr>
            <p:spPr>
              <a:xfrm>
                <a:off x="6751222" y="2035937"/>
                <a:ext cx="591852"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1,000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sp>
            <p:nvSpPr>
              <p:cNvPr id="519" name="Google Shape;519;p52">
                <a:extLst>
                  <a:ext uri="{FF2B5EF4-FFF2-40B4-BE49-F238E27FC236}">
                    <a16:creationId xmlns:a16="http://schemas.microsoft.com/office/drawing/2014/main" id="{D6020EA3-037B-8346-EA28-6AB0AED601EF}"/>
                  </a:ext>
                </a:extLst>
              </p:cNvPr>
              <p:cNvSpPr txBox="1"/>
              <p:nvPr/>
            </p:nvSpPr>
            <p:spPr>
              <a:xfrm>
                <a:off x="9881782" y="2023069"/>
                <a:ext cx="521205"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1,000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grpSp>
      </p:grpSp>
      <p:grpSp>
        <p:nvGrpSpPr>
          <p:cNvPr id="11" name="グループ化 10">
            <a:extLst>
              <a:ext uri="{FF2B5EF4-FFF2-40B4-BE49-F238E27FC236}">
                <a16:creationId xmlns:a16="http://schemas.microsoft.com/office/drawing/2014/main" id="{B77AB7AC-3E89-7EF5-3668-55C7431B215F}"/>
              </a:ext>
            </a:extLst>
          </p:cNvPr>
          <p:cNvGrpSpPr/>
          <p:nvPr/>
        </p:nvGrpSpPr>
        <p:grpSpPr>
          <a:xfrm>
            <a:off x="673896" y="4005749"/>
            <a:ext cx="3059407" cy="1277330"/>
            <a:chOff x="6721569" y="4492767"/>
            <a:chExt cx="3765424" cy="1572099"/>
          </a:xfrm>
        </p:grpSpPr>
        <p:grpSp>
          <p:nvGrpSpPr>
            <p:cNvPr id="478" name="Google Shape;478;p52">
              <a:extLst>
                <a:ext uri="{FF2B5EF4-FFF2-40B4-BE49-F238E27FC236}">
                  <a16:creationId xmlns:a16="http://schemas.microsoft.com/office/drawing/2014/main" id="{84C9E477-13B0-B148-B876-2A10905A3B2B}"/>
                </a:ext>
              </a:extLst>
            </p:cNvPr>
            <p:cNvGrpSpPr/>
            <p:nvPr/>
          </p:nvGrpSpPr>
          <p:grpSpPr>
            <a:xfrm>
              <a:off x="6721569" y="4492767"/>
              <a:ext cx="3604970" cy="1572099"/>
              <a:chOff x="6036564" y="4954523"/>
              <a:chExt cx="3975481" cy="1733676"/>
            </a:xfrm>
          </p:grpSpPr>
          <p:sp>
            <p:nvSpPr>
              <p:cNvPr id="479" name="Google Shape;479;p52">
                <a:extLst>
                  <a:ext uri="{FF2B5EF4-FFF2-40B4-BE49-F238E27FC236}">
                    <a16:creationId xmlns:a16="http://schemas.microsoft.com/office/drawing/2014/main" id="{F401FD60-CD11-2A82-BEDD-D11E6DD244BC}"/>
                  </a:ext>
                </a:extLst>
              </p:cNvPr>
              <p:cNvSpPr/>
              <p:nvPr/>
            </p:nvSpPr>
            <p:spPr>
              <a:xfrm>
                <a:off x="6036945" y="6398894"/>
                <a:ext cx="510540" cy="0"/>
              </a:xfrm>
              <a:custGeom>
                <a:avLst/>
                <a:gdLst/>
                <a:ahLst/>
                <a:cxnLst/>
                <a:rect l="l" t="t" r="r" b="b"/>
                <a:pathLst>
                  <a:path w="510540" h="120000" extrusionOk="0">
                    <a:moveTo>
                      <a:pt x="0" y="0"/>
                    </a:moveTo>
                    <a:lnTo>
                      <a:pt x="51050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0" name="Google Shape;480;p52">
                <a:extLst>
                  <a:ext uri="{FF2B5EF4-FFF2-40B4-BE49-F238E27FC236}">
                    <a16:creationId xmlns:a16="http://schemas.microsoft.com/office/drawing/2014/main" id="{67CB7525-33CC-F8F0-9614-2FE683A96077}"/>
                  </a:ext>
                </a:extLst>
              </p:cNvPr>
              <p:cNvSpPr/>
              <p:nvPr/>
            </p:nvSpPr>
            <p:spPr>
              <a:xfrm>
                <a:off x="6036945" y="5532500"/>
                <a:ext cx="3975100" cy="577850"/>
              </a:xfrm>
              <a:custGeom>
                <a:avLst/>
                <a:gdLst/>
                <a:ahLst/>
                <a:cxnLst/>
                <a:rect l="l" t="t" r="r" b="b"/>
                <a:pathLst>
                  <a:path w="3975100" h="577850" extrusionOk="0">
                    <a:moveTo>
                      <a:pt x="0" y="577596"/>
                    </a:moveTo>
                    <a:lnTo>
                      <a:pt x="3974591" y="577596"/>
                    </a:lnTo>
                  </a:path>
                  <a:path w="3975100" h="577850" extrusionOk="0">
                    <a:moveTo>
                      <a:pt x="0" y="288798"/>
                    </a:moveTo>
                    <a:lnTo>
                      <a:pt x="3974591" y="288798"/>
                    </a:lnTo>
                  </a:path>
                  <a:path w="3975100" h="57785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1" name="Google Shape;481;p52">
                <a:extLst>
                  <a:ext uri="{FF2B5EF4-FFF2-40B4-BE49-F238E27FC236}">
                    <a16:creationId xmlns:a16="http://schemas.microsoft.com/office/drawing/2014/main" id="{20A19E6D-DF90-9777-826D-5C9B74DBD8A1}"/>
                  </a:ext>
                </a:extLst>
              </p:cNvPr>
              <p:cNvSpPr/>
              <p:nvPr/>
            </p:nvSpPr>
            <p:spPr>
              <a:xfrm>
                <a:off x="6036945" y="5243702"/>
                <a:ext cx="149860" cy="0"/>
              </a:xfrm>
              <a:custGeom>
                <a:avLst/>
                <a:gdLst/>
                <a:ahLst/>
                <a:cxnLst/>
                <a:rect l="l" t="t" r="r" b="b"/>
                <a:pathLst>
                  <a:path w="149860" h="120000" extrusionOk="0">
                    <a:moveTo>
                      <a:pt x="0" y="0"/>
                    </a:moveTo>
                    <a:lnTo>
                      <a:pt x="149313"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2" name="Google Shape;482;p52">
                <a:extLst>
                  <a:ext uri="{FF2B5EF4-FFF2-40B4-BE49-F238E27FC236}">
                    <a16:creationId xmlns:a16="http://schemas.microsoft.com/office/drawing/2014/main" id="{5F81AD67-4523-9E98-94FD-BA9BD506275E}"/>
                  </a:ext>
                </a:extLst>
              </p:cNvPr>
              <p:cNvSpPr/>
              <p:nvPr/>
            </p:nvSpPr>
            <p:spPr>
              <a:xfrm>
                <a:off x="6036945" y="4954904"/>
                <a:ext cx="3975100" cy="0"/>
              </a:xfrm>
              <a:custGeom>
                <a:avLst/>
                <a:gdLst/>
                <a:ahLst/>
                <a:cxnLst/>
                <a:rect l="l" t="t" r="r" b="b"/>
                <a:pathLst>
                  <a:path w="3975100" h="120000" extrusionOk="0">
                    <a:moveTo>
                      <a:pt x="0" y="0"/>
                    </a:moveTo>
                    <a:lnTo>
                      <a:pt x="3974591"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3" name="Google Shape;483;p52">
                <a:extLst>
                  <a:ext uri="{FF2B5EF4-FFF2-40B4-BE49-F238E27FC236}">
                    <a16:creationId xmlns:a16="http://schemas.microsoft.com/office/drawing/2014/main" id="{18C8E535-1516-F1BB-9A13-A4A25B24B057}"/>
                  </a:ext>
                </a:extLst>
              </p:cNvPr>
              <p:cNvSpPr/>
              <p:nvPr/>
            </p:nvSpPr>
            <p:spPr>
              <a:xfrm>
                <a:off x="6036564" y="4954523"/>
                <a:ext cx="3975100" cy="1733550"/>
              </a:xfrm>
              <a:custGeom>
                <a:avLst/>
                <a:gdLst/>
                <a:ahLst/>
                <a:cxnLst/>
                <a:rect l="l" t="t" r="r" b="b"/>
                <a:pathLst>
                  <a:path w="3975100" h="1733550" extrusionOk="0">
                    <a:moveTo>
                      <a:pt x="0" y="1733550"/>
                    </a:moveTo>
                    <a:lnTo>
                      <a:pt x="0" y="0"/>
                    </a:lnTo>
                  </a:path>
                  <a:path w="3975100" h="1733550" extrusionOk="0">
                    <a:moveTo>
                      <a:pt x="0" y="1733550"/>
                    </a:moveTo>
                    <a:lnTo>
                      <a:pt x="3974591" y="1733550"/>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4" name="Google Shape;484;p52">
                <a:extLst>
                  <a:ext uri="{FF2B5EF4-FFF2-40B4-BE49-F238E27FC236}">
                    <a16:creationId xmlns:a16="http://schemas.microsoft.com/office/drawing/2014/main" id="{9AE62D47-60C5-FFD7-5CE0-EE59E493603C}"/>
                  </a:ext>
                </a:extLst>
              </p:cNvPr>
              <p:cNvSpPr/>
              <p:nvPr/>
            </p:nvSpPr>
            <p:spPr>
              <a:xfrm>
                <a:off x="6217920" y="6662165"/>
                <a:ext cx="3793490" cy="26034"/>
              </a:xfrm>
              <a:custGeom>
                <a:avLst/>
                <a:gdLst/>
                <a:ahLst/>
                <a:cxnLst/>
                <a:rect l="l" t="t" r="r" b="b"/>
                <a:pathLst>
                  <a:path w="3793490" h="26034" extrusionOk="0">
                    <a:moveTo>
                      <a:pt x="0" y="0"/>
                    </a:moveTo>
                    <a:lnTo>
                      <a:pt x="0" y="25907"/>
                    </a:lnTo>
                  </a:path>
                  <a:path w="3793490" h="26034" extrusionOk="0">
                    <a:moveTo>
                      <a:pt x="361188" y="0"/>
                    </a:moveTo>
                    <a:lnTo>
                      <a:pt x="361188" y="25907"/>
                    </a:lnTo>
                  </a:path>
                  <a:path w="3793490" h="26034" extrusionOk="0">
                    <a:moveTo>
                      <a:pt x="722376" y="0"/>
                    </a:moveTo>
                    <a:lnTo>
                      <a:pt x="722376" y="25907"/>
                    </a:lnTo>
                  </a:path>
                  <a:path w="3793490" h="26034" extrusionOk="0">
                    <a:moveTo>
                      <a:pt x="1083564" y="0"/>
                    </a:moveTo>
                    <a:lnTo>
                      <a:pt x="1083564" y="25907"/>
                    </a:lnTo>
                  </a:path>
                  <a:path w="3793490" h="26034" extrusionOk="0">
                    <a:moveTo>
                      <a:pt x="1444752" y="0"/>
                    </a:moveTo>
                    <a:lnTo>
                      <a:pt x="1444752" y="25907"/>
                    </a:lnTo>
                  </a:path>
                  <a:path w="3793490" h="26034" extrusionOk="0">
                    <a:moveTo>
                      <a:pt x="1805939" y="0"/>
                    </a:moveTo>
                    <a:lnTo>
                      <a:pt x="1805939" y="25907"/>
                    </a:lnTo>
                  </a:path>
                  <a:path w="3793490" h="26034" extrusionOk="0">
                    <a:moveTo>
                      <a:pt x="2167128" y="0"/>
                    </a:moveTo>
                    <a:lnTo>
                      <a:pt x="2167128" y="25907"/>
                    </a:lnTo>
                  </a:path>
                  <a:path w="3793490" h="26034" extrusionOk="0">
                    <a:moveTo>
                      <a:pt x="2529078" y="0"/>
                    </a:moveTo>
                    <a:lnTo>
                      <a:pt x="2529078" y="25907"/>
                    </a:lnTo>
                  </a:path>
                  <a:path w="3793490" h="26034" extrusionOk="0">
                    <a:moveTo>
                      <a:pt x="2890266" y="0"/>
                    </a:moveTo>
                    <a:lnTo>
                      <a:pt x="2890266" y="25907"/>
                    </a:lnTo>
                  </a:path>
                  <a:path w="3793490" h="26034" extrusionOk="0">
                    <a:moveTo>
                      <a:pt x="3251454" y="0"/>
                    </a:moveTo>
                    <a:lnTo>
                      <a:pt x="3251454" y="25907"/>
                    </a:lnTo>
                  </a:path>
                  <a:path w="3793490" h="26034" extrusionOk="0">
                    <a:moveTo>
                      <a:pt x="3612641" y="0"/>
                    </a:moveTo>
                    <a:lnTo>
                      <a:pt x="3612641" y="25907"/>
                    </a:lnTo>
                  </a:path>
                  <a:path w="3793490" h="26034" extrusionOk="0">
                    <a:moveTo>
                      <a:pt x="3793236" y="0"/>
                    </a:moveTo>
                    <a:lnTo>
                      <a:pt x="3793236" y="25907"/>
                    </a:lnTo>
                  </a:path>
                </a:pathLst>
              </a:custGeom>
              <a:noFill/>
              <a:ln w="9525" cap="flat" cmpd="sng">
                <a:solidFill>
                  <a:srgbClr val="000000"/>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5" name="Google Shape;485;p52">
                <a:extLst>
                  <a:ext uri="{FF2B5EF4-FFF2-40B4-BE49-F238E27FC236}">
                    <a16:creationId xmlns:a16="http://schemas.microsoft.com/office/drawing/2014/main" id="{25BAB35F-4833-01B9-D189-6FAE73C6C96D}"/>
                  </a:ext>
                </a:extLst>
              </p:cNvPr>
              <p:cNvSpPr/>
              <p:nvPr/>
            </p:nvSpPr>
            <p:spPr>
              <a:xfrm>
                <a:off x="6249504" y="5243702"/>
                <a:ext cx="3762375" cy="1155700"/>
              </a:xfrm>
              <a:custGeom>
                <a:avLst/>
                <a:gdLst/>
                <a:ahLst/>
                <a:cxnLst/>
                <a:rect l="l" t="t" r="r" b="b"/>
                <a:pathLst>
                  <a:path w="3762375" h="1155700" extrusionOk="0">
                    <a:moveTo>
                      <a:pt x="361188" y="1155192"/>
                    </a:moveTo>
                    <a:lnTo>
                      <a:pt x="1020317" y="1155192"/>
                    </a:lnTo>
                  </a:path>
                  <a:path w="3762375" h="1155700" extrusionOk="0">
                    <a:moveTo>
                      <a:pt x="1083564" y="1155192"/>
                    </a:moveTo>
                    <a:lnTo>
                      <a:pt x="1742693" y="1155192"/>
                    </a:lnTo>
                  </a:path>
                  <a:path w="3762375" h="1155700" extrusionOk="0">
                    <a:moveTo>
                      <a:pt x="1805939" y="1155192"/>
                    </a:moveTo>
                    <a:lnTo>
                      <a:pt x="2465831" y="1155192"/>
                    </a:lnTo>
                  </a:path>
                  <a:path w="3762375" h="1155700" extrusionOk="0">
                    <a:moveTo>
                      <a:pt x="2529077" y="1155192"/>
                    </a:moveTo>
                    <a:lnTo>
                      <a:pt x="3762032" y="1155192"/>
                    </a:lnTo>
                  </a:path>
                  <a:path w="3762375" h="1155700" extrusionOk="0">
                    <a:moveTo>
                      <a:pt x="0" y="0"/>
                    </a:moveTo>
                    <a:lnTo>
                      <a:pt x="3762032" y="0"/>
                    </a:lnTo>
                  </a:path>
                </a:pathLst>
              </a:custGeom>
              <a:noFill/>
              <a:ln w="9525" cap="flat" cmpd="sng">
                <a:solidFill>
                  <a:srgbClr val="D9D9D9"/>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6" name="Google Shape;486;p52">
                <a:extLst>
                  <a:ext uri="{FF2B5EF4-FFF2-40B4-BE49-F238E27FC236}">
                    <a16:creationId xmlns:a16="http://schemas.microsoft.com/office/drawing/2014/main" id="{BE597C67-60AF-357B-DB4A-DE22758F4C3A}"/>
                  </a:ext>
                </a:extLst>
              </p:cNvPr>
              <p:cNvSpPr/>
              <p:nvPr/>
            </p:nvSpPr>
            <p:spPr>
              <a:xfrm>
                <a:off x="6217539" y="5243702"/>
                <a:ext cx="3613785" cy="1371600"/>
              </a:xfrm>
              <a:custGeom>
                <a:avLst/>
                <a:gdLst/>
                <a:ahLst/>
                <a:cxnLst/>
                <a:rect l="l" t="t" r="r" b="b"/>
                <a:pathLst>
                  <a:path w="3613784" h="1371600" extrusionOk="0">
                    <a:moveTo>
                      <a:pt x="0" y="0"/>
                    </a:moveTo>
                    <a:lnTo>
                      <a:pt x="361188" y="1155192"/>
                    </a:lnTo>
                    <a:lnTo>
                      <a:pt x="722376" y="1299972"/>
                    </a:lnTo>
                    <a:lnTo>
                      <a:pt x="1083564" y="1155192"/>
                    </a:lnTo>
                    <a:lnTo>
                      <a:pt x="1445514" y="1299972"/>
                    </a:lnTo>
                    <a:lnTo>
                      <a:pt x="1806702" y="1155192"/>
                    </a:lnTo>
                    <a:lnTo>
                      <a:pt x="2167890" y="1299972"/>
                    </a:lnTo>
                    <a:lnTo>
                      <a:pt x="2529078" y="1155192"/>
                    </a:lnTo>
                    <a:lnTo>
                      <a:pt x="2890266" y="1299972"/>
                    </a:lnTo>
                    <a:lnTo>
                      <a:pt x="3251454" y="1371600"/>
                    </a:lnTo>
                    <a:lnTo>
                      <a:pt x="3613404" y="1011174"/>
                    </a:lnTo>
                  </a:path>
                </a:pathLst>
              </a:custGeom>
              <a:noFill/>
              <a:ln w="25400" cap="flat" cmpd="sng">
                <a:solidFill>
                  <a:srgbClr val="DB095B"/>
                </a:solidFill>
                <a:prstDash val="solid"/>
                <a:round/>
                <a:headEnd type="none" w="sm" len="sm"/>
                <a:tailEnd type="none" w="sm" len="sm"/>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sp>
            <p:nvSpPr>
              <p:cNvPr id="487" name="Google Shape;487;p52">
                <a:extLst>
                  <a:ext uri="{FF2B5EF4-FFF2-40B4-BE49-F238E27FC236}">
                    <a16:creationId xmlns:a16="http://schemas.microsoft.com/office/drawing/2014/main" id="{830D4862-8F5E-1166-95FA-A1735F6D358F}"/>
                  </a:ext>
                </a:extLst>
              </p:cNvPr>
              <p:cNvSpPr/>
              <p:nvPr/>
            </p:nvSpPr>
            <p:spPr>
              <a:xfrm>
                <a:off x="6186259" y="5212410"/>
                <a:ext cx="3676015" cy="1435100"/>
              </a:xfrm>
              <a:custGeom>
                <a:avLst/>
                <a:gdLst/>
                <a:ahLst/>
                <a:cxnLst/>
                <a:rect l="l" t="t" r="r" b="b"/>
                <a:pathLst>
                  <a:path w="3676015" h="1435100" extrusionOk="0">
                    <a:moveTo>
                      <a:pt x="63246" y="0"/>
                    </a:moveTo>
                    <a:lnTo>
                      <a:pt x="0" y="0"/>
                    </a:lnTo>
                    <a:lnTo>
                      <a:pt x="0" y="63246"/>
                    </a:lnTo>
                    <a:lnTo>
                      <a:pt x="63246" y="63246"/>
                    </a:lnTo>
                    <a:lnTo>
                      <a:pt x="63246" y="0"/>
                    </a:lnTo>
                    <a:close/>
                  </a:path>
                  <a:path w="3676015" h="1435100" extrusionOk="0">
                    <a:moveTo>
                      <a:pt x="424434" y="1155192"/>
                    </a:moveTo>
                    <a:lnTo>
                      <a:pt x="361188" y="1155192"/>
                    </a:lnTo>
                    <a:lnTo>
                      <a:pt x="361188" y="1218438"/>
                    </a:lnTo>
                    <a:lnTo>
                      <a:pt x="424434" y="1218438"/>
                    </a:lnTo>
                    <a:lnTo>
                      <a:pt x="424434" y="1155192"/>
                    </a:lnTo>
                    <a:close/>
                  </a:path>
                  <a:path w="3676015" h="1435100" extrusionOk="0">
                    <a:moveTo>
                      <a:pt x="785622" y="1299210"/>
                    </a:moveTo>
                    <a:lnTo>
                      <a:pt x="722376" y="1299210"/>
                    </a:lnTo>
                    <a:lnTo>
                      <a:pt x="722376" y="1362468"/>
                    </a:lnTo>
                    <a:lnTo>
                      <a:pt x="785622" y="1362468"/>
                    </a:lnTo>
                    <a:lnTo>
                      <a:pt x="785622" y="1299210"/>
                    </a:lnTo>
                    <a:close/>
                  </a:path>
                  <a:path w="3676015" h="1435100" extrusionOk="0">
                    <a:moveTo>
                      <a:pt x="1146810" y="1155192"/>
                    </a:moveTo>
                    <a:lnTo>
                      <a:pt x="1083564" y="1155192"/>
                    </a:lnTo>
                    <a:lnTo>
                      <a:pt x="1083564" y="1218438"/>
                    </a:lnTo>
                    <a:lnTo>
                      <a:pt x="1146810" y="1218438"/>
                    </a:lnTo>
                    <a:lnTo>
                      <a:pt x="1146810" y="1155192"/>
                    </a:lnTo>
                    <a:close/>
                  </a:path>
                  <a:path w="3676015" h="1435100" extrusionOk="0">
                    <a:moveTo>
                      <a:pt x="1507998" y="1299210"/>
                    </a:moveTo>
                    <a:lnTo>
                      <a:pt x="1444752" y="1299210"/>
                    </a:lnTo>
                    <a:lnTo>
                      <a:pt x="1444752" y="1362468"/>
                    </a:lnTo>
                    <a:lnTo>
                      <a:pt x="1507998" y="1362468"/>
                    </a:lnTo>
                    <a:lnTo>
                      <a:pt x="1507998" y="1299210"/>
                    </a:lnTo>
                    <a:close/>
                  </a:path>
                  <a:path w="3676015" h="1435100" extrusionOk="0">
                    <a:moveTo>
                      <a:pt x="1869186" y="1155192"/>
                    </a:moveTo>
                    <a:lnTo>
                      <a:pt x="1805940" y="1155192"/>
                    </a:lnTo>
                    <a:lnTo>
                      <a:pt x="1805940" y="1218438"/>
                    </a:lnTo>
                    <a:lnTo>
                      <a:pt x="1869186" y="1218438"/>
                    </a:lnTo>
                    <a:lnTo>
                      <a:pt x="1869186" y="1155192"/>
                    </a:lnTo>
                    <a:close/>
                  </a:path>
                  <a:path w="3676015" h="1435100" extrusionOk="0">
                    <a:moveTo>
                      <a:pt x="2230374" y="1299210"/>
                    </a:moveTo>
                    <a:lnTo>
                      <a:pt x="2167128" y="1299210"/>
                    </a:lnTo>
                    <a:lnTo>
                      <a:pt x="2167128" y="1362468"/>
                    </a:lnTo>
                    <a:lnTo>
                      <a:pt x="2230374" y="1362468"/>
                    </a:lnTo>
                    <a:lnTo>
                      <a:pt x="2230374" y="1299210"/>
                    </a:lnTo>
                    <a:close/>
                  </a:path>
                  <a:path w="3676015" h="1435100" extrusionOk="0">
                    <a:moveTo>
                      <a:pt x="2592324" y="1155192"/>
                    </a:moveTo>
                    <a:lnTo>
                      <a:pt x="2529078" y="1155192"/>
                    </a:lnTo>
                    <a:lnTo>
                      <a:pt x="2529078" y="1218438"/>
                    </a:lnTo>
                    <a:lnTo>
                      <a:pt x="2592324" y="1218438"/>
                    </a:lnTo>
                    <a:lnTo>
                      <a:pt x="2592324" y="1155192"/>
                    </a:lnTo>
                    <a:close/>
                  </a:path>
                  <a:path w="3676015" h="1435100" extrusionOk="0">
                    <a:moveTo>
                      <a:pt x="2953512" y="1299210"/>
                    </a:moveTo>
                    <a:lnTo>
                      <a:pt x="2890266" y="1299210"/>
                    </a:lnTo>
                    <a:lnTo>
                      <a:pt x="2890266" y="1362468"/>
                    </a:lnTo>
                    <a:lnTo>
                      <a:pt x="2953512" y="1362468"/>
                    </a:lnTo>
                    <a:lnTo>
                      <a:pt x="2953512" y="1299210"/>
                    </a:lnTo>
                    <a:close/>
                  </a:path>
                  <a:path w="3676015" h="1435100" extrusionOk="0">
                    <a:moveTo>
                      <a:pt x="3314700" y="1371600"/>
                    </a:moveTo>
                    <a:lnTo>
                      <a:pt x="3251454" y="1371600"/>
                    </a:lnTo>
                    <a:lnTo>
                      <a:pt x="3251454" y="1434858"/>
                    </a:lnTo>
                    <a:lnTo>
                      <a:pt x="3314700" y="1434858"/>
                    </a:lnTo>
                    <a:lnTo>
                      <a:pt x="3314700" y="1371600"/>
                    </a:lnTo>
                    <a:close/>
                  </a:path>
                  <a:path w="3676015" h="1435100" extrusionOk="0">
                    <a:moveTo>
                      <a:pt x="3675888" y="1010412"/>
                    </a:moveTo>
                    <a:lnTo>
                      <a:pt x="3612642" y="1010412"/>
                    </a:lnTo>
                    <a:lnTo>
                      <a:pt x="3612642" y="1073658"/>
                    </a:lnTo>
                    <a:lnTo>
                      <a:pt x="3675888" y="1073658"/>
                    </a:lnTo>
                    <a:lnTo>
                      <a:pt x="3675888" y="1010412"/>
                    </a:lnTo>
                    <a:close/>
                  </a:path>
                </a:pathLst>
              </a:custGeom>
              <a:solidFill>
                <a:srgbClr val="DB095B"/>
              </a:solidFill>
              <a:ln>
                <a:noFill/>
              </a:ln>
            </p:spPr>
            <p:txBody>
              <a:bodyPr spcFirstLastPara="1" wrap="square" lIns="0" tIns="0" rIns="0" bIns="0" anchor="t" anchorCtr="0">
                <a:noAutofit/>
              </a:bodyPr>
              <a:lstStyle/>
              <a:p>
                <a:endParaRPr sz="1326" dirty="0">
                  <a:latin typeface="Noto Sans JP" panose="020B0600070205080204" charset="-128"/>
                  <a:ea typeface="Noto Sans JP" panose="020B0600070205080204" charset="-128"/>
                </a:endParaRPr>
              </a:p>
            </p:txBody>
          </p:sp>
        </p:grpSp>
        <p:sp>
          <p:nvSpPr>
            <p:cNvPr id="521" name="Google Shape;521;p52">
              <a:extLst>
                <a:ext uri="{FF2B5EF4-FFF2-40B4-BE49-F238E27FC236}">
                  <a16:creationId xmlns:a16="http://schemas.microsoft.com/office/drawing/2014/main" id="{294998AD-2755-98B8-59EA-C2ECDC316F76}"/>
                </a:ext>
              </a:extLst>
            </p:cNvPr>
            <p:cNvSpPr txBox="1"/>
            <p:nvPr/>
          </p:nvSpPr>
          <p:spPr>
            <a:xfrm>
              <a:off x="6759546" y="4526733"/>
              <a:ext cx="589675"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1,000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sp>
          <p:nvSpPr>
            <p:cNvPr id="522" name="Google Shape;522;p52">
              <a:extLst>
                <a:ext uri="{FF2B5EF4-FFF2-40B4-BE49-F238E27FC236}">
                  <a16:creationId xmlns:a16="http://schemas.microsoft.com/office/drawing/2014/main" id="{B448FA68-0254-AB77-8461-5B627B759CFF}"/>
                </a:ext>
              </a:extLst>
            </p:cNvPr>
            <p:cNvSpPr txBox="1"/>
            <p:nvPr/>
          </p:nvSpPr>
          <p:spPr>
            <a:xfrm>
              <a:off x="10014712" y="5451797"/>
              <a:ext cx="472281" cy="164447"/>
            </a:xfrm>
            <a:prstGeom prst="rect">
              <a:avLst/>
            </a:prstGeom>
            <a:noFill/>
            <a:ln>
              <a:noFill/>
            </a:ln>
          </p:spPr>
          <p:txBody>
            <a:bodyPr spcFirstLastPara="1" wrap="square" lIns="0" tIns="8877" rIns="0" bIns="0" anchor="t" anchorCtr="0">
              <a:spAutoFit/>
            </a:bodyPr>
            <a:lstStyle/>
            <a:p>
              <a:pPr marL="9358"/>
              <a:r>
                <a:rPr lang="en-US" altLang="ja-JP" sz="810" b="1" dirty="0">
                  <a:solidFill>
                    <a:srgbClr val="DB095B"/>
                  </a:solidFill>
                  <a:latin typeface="Noto Sans JP" panose="020B0600070205080204" charset="-128"/>
                  <a:ea typeface="Noto Sans JP" panose="020B0600070205080204" charset="-128"/>
                </a:rPr>
                <a:t>300</a:t>
              </a:r>
              <a:r>
                <a:rPr lang="ja-JP" altLang="en-US" sz="737" dirty="0">
                  <a:solidFill>
                    <a:srgbClr val="DB095B"/>
                  </a:solidFill>
                  <a:latin typeface="Noto Sans JP" panose="020B0600070205080204" charset="-128"/>
                  <a:ea typeface="Noto Sans JP" panose="020B0600070205080204" charset="-128"/>
                  <a:cs typeface="MS PGothic"/>
                  <a:sym typeface="MS PGothic"/>
                </a:rPr>
                <a:t>円</a:t>
              </a:r>
              <a:endParaRPr sz="737" dirty="0">
                <a:latin typeface="Noto Sans JP" panose="020B0600070205080204" charset="-128"/>
                <a:ea typeface="Noto Sans JP" panose="020B0600070205080204" charset="-128"/>
                <a:cs typeface="MS PGothic"/>
                <a:sym typeface="MS PGothic"/>
              </a:endParaRPr>
            </a:p>
          </p:txBody>
        </p:sp>
      </p:grpSp>
      <p:sp>
        <p:nvSpPr>
          <p:cNvPr id="525" name="Google Shape;525;p52">
            <a:extLst>
              <a:ext uri="{FF2B5EF4-FFF2-40B4-BE49-F238E27FC236}">
                <a16:creationId xmlns:a16="http://schemas.microsoft.com/office/drawing/2014/main" id="{7B60BC34-DB47-B83D-66A8-8DE66B240D5C}"/>
              </a:ext>
            </a:extLst>
          </p:cNvPr>
          <p:cNvSpPr txBox="1"/>
          <p:nvPr/>
        </p:nvSpPr>
        <p:spPr>
          <a:xfrm>
            <a:off x="345871" y="1511553"/>
            <a:ext cx="3564430" cy="205346"/>
          </a:xfrm>
          <a:prstGeom prst="rect">
            <a:avLst/>
          </a:prstGeom>
          <a:solidFill>
            <a:srgbClr val="FAB900"/>
          </a:solidFill>
          <a:ln>
            <a:noFill/>
          </a:ln>
        </p:spPr>
        <p:txBody>
          <a:bodyPr spcFirstLastPara="1" wrap="square" lIns="0" tIns="29941" rIns="0" bIns="0" anchor="t" anchorCtr="0">
            <a:spAutoFit/>
          </a:bodyPr>
          <a:lstStyle/>
          <a:p>
            <a:pPr marL="105740"/>
            <a:r>
              <a:rPr lang="ja-JP" altLang="en-US" sz="1138" dirty="0">
                <a:latin typeface="Noto Sans JP" panose="020B0600070205080204" charset="-128"/>
                <a:ea typeface="Noto Sans JP" panose="020B0600070205080204" charset="-128"/>
              </a:rPr>
              <a:t>　　株価は上下しながら</a:t>
            </a:r>
            <a:r>
              <a:rPr lang="en-US" altLang="ja-JP" sz="1138" dirty="0">
                <a:latin typeface="Noto Sans JP" panose="020B0600070205080204" charset="-128"/>
                <a:ea typeface="Noto Sans JP" panose="020B0600070205080204" charset="-128"/>
              </a:rPr>
              <a:t>1,000</a:t>
            </a:r>
            <a:r>
              <a:rPr lang="ja-JP" altLang="en-US" sz="1138" dirty="0">
                <a:latin typeface="Noto Sans JP" panose="020B0600070205080204" charset="-128"/>
                <a:ea typeface="Noto Sans JP" panose="020B0600070205080204" charset="-128"/>
              </a:rPr>
              <a:t>円まで回復して売却</a:t>
            </a:r>
            <a:endParaRPr sz="1138" dirty="0">
              <a:latin typeface="Noto Sans JP" panose="020B0600070205080204" charset="-128"/>
              <a:ea typeface="Noto Sans JP" panose="020B0600070205080204" charset="-128"/>
            </a:endParaRPr>
          </a:p>
        </p:txBody>
      </p:sp>
      <p:sp>
        <p:nvSpPr>
          <p:cNvPr id="527" name="Google Shape;527;p52">
            <a:extLst>
              <a:ext uri="{FF2B5EF4-FFF2-40B4-BE49-F238E27FC236}">
                <a16:creationId xmlns:a16="http://schemas.microsoft.com/office/drawing/2014/main" id="{B5693D14-3423-5357-2F17-3B744A4222F3}"/>
              </a:ext>
            </a:extLst>
          </p:cNvPr>
          <p:cNvSpPr txBox="1"/>
          <p:nvPr/>
        </p:nvSpPr>
        <p:spPr>
          <a:xfrm>
            <a:off x="383963" y="3460987"/>
            <a:ext cx="3526339" cy="380457"/>
          </a:xfrm>
          <a:prstGeom prst="rect">
            <a:avLst/>
          </a:prstGeom>
          <a:solidFill>
            <a:srgbClr val="FAB900"/>
          </a:solidFill>
          <a:ln>
            <a:noFill/>
          </a:ln>
        </p:spPr>
        <p:txBody>
          <a:bodyPr spcFirstLastPara="1" wrap="square" lIns="0" tIns="29941" rIns="0" bIns="0" anchor="t" anchorCtr="0">
            <a:spAutoFit/>
          </a:bodyPr>
          <a:lstStyle/>
          <a:p>
            <a:pPr marL="105740"/>
            <a:r>
              <a:rPr lang="ja-JP" altLang="en-US" sz="1138" dirty="0">
                <a:latin typeface="Noto Sans JP" panose="020B0600070205080204" charset="-128"/>
                <a:ea typeface="Noto Sans JP" panose="020B0600070205080204" charset="-128"/>
              </a:rPr>
              <a:t>　　株価は急落したあと上下しながら売却時に</a:t>
            </a:r>
            <a:endParaRPr lang="en-US" altLang="ja-JP" sz="1138" dirty="0">
              <a:latin typeface="Noto Sans JP" panose="020B0600070205080204" charset="-128"/>
              <a:ea typeface="Noto Sans JP" panose="020B0600070205080204" charset="-128"/>
            </a:endParaRPr>
          </a:p>
          <a:p>
            <a:pPr marL="105740"/>
            <a:r>
              <a:rPr lang="ja-JP" altLang="en-US" sz="1138" dirty="0">
                <a:latin typeface="Noto Sans JP" panose="020B0600070205080204" charset="-128"/>
                <a:ea typeface="Noto Sans JP" panose="020B0600070205080204" charset="-128"/>
              </a:rPr>
              <a:t>        上向きになって</a:t>
            </a:r>
            <a:r>
              <a:rPr lang="en-US" altLang="ja-JP" sz="1138" dirty="0">
                <a:latin typeface="Noto Sans JP" panose="020B0600070205080204" charset="-128"/>
                <a:ea typeface="Noto Sans JP" panose="020B0600070205080204" charset="-128"/>
              </a:rPr>
              <a:t>300</a:t>
            </a:r>
            <a:r>
              <a:rPr lang="ja-JP" altLang="en-US" sz="1138" dirty="0">
                <a:latin typeface="Noto Sans JP" panose="020B0600070205080204" charset="-128"/>
                <a:ea typeface="Noto Sans JP" panose="020B0600070205080204" charset="-128"/>
              </a:rPr>
              <a:t>円で売却</a:t>
            </a:r>
            <a:endParaRPr sz="1138" dirty="0">
              <a:latin typeface="Noto Sans JP" panose="020B0600070205080204" charset="-128"/>
              <a:ea typeface="Noto Sans JP" panose="020B0600070205080204" charset="-128"/>
            </a:endParaRPr>
          </a:p>
        </p:txBody>
      </p:sp>
      <p:sp>
        <p:nvSpPr>
          <p:cNvPr id="528" name="Google Shape;528;p52">
            <a:extLst>
              <a:ext uri="{FF2B5EF4-FFF2-40B4-BE49-F238E27FC236}">
                <a16:creationId xmlns:a16="http://schemas.microsoft.com/office/drawing/2014/main" id="{523866DE-B4CF-44FE-2D8D-A7C0E02C1202}"/>
              </a:ext>
            </a:extLst>
          </p:cNvPr>
          <p:cNvSpPr txBox="1"/>
          <p:nvPr/>
        </p:nvSpPr>
        <p:spPr>
          <a:xfrm>
            <a:off x="1018579" y="344813"/>
            <a:ext cx="927294" cy="259504"/>
          </a:xfrm>
          <a:prstGeom prst="rect">
            <a:avLst/>
          </a:prstGeom>
          <a:noFill/>
          <a:ln>
            <a:noFill/>
          </a:ln>
        </p:spPr>
        <p:txBody>
          <a:bodyPr spcFirstLastPara="1" wrap="square" lIns="0" tIns="9344" rIns="0" bIns="0" anchor="t" anchorCtr="0">
            <a:spAutoFit/>
          </a:bodyPr>
          <a:lstStyle/>
          <a:p>
            <a:pPr marL="9358"/>
            <a:r>
              <a:rPr lang="en-US" altLang="ja-JP" sz="1625" b="1" dirty="0">
                <a:latin typeface="Noto Sans JP" panose="020B0600070205080204" charset="-128"/>
                <a:ea typeface="Noto Sans JP" panose="020B0600070205080204" charset="-128"/>
              </a:rPr>
              <a:t>【</a:t>
            </a:r>
            <a:r>
              <a:rPr lang="ja-JP" altLang="en-US" sz="1625" b="1" dirty="0">
                <a:latin typeface="Noto Sans JP" panose="020B0600070205080204" charset="-128"/>
                <a:ea typeface="Noto Sans JP" panose="020B0600070205080204" charset="-128"/>
              </a:rPr>
              <a:t>問題</a:t>
            </a:r>
            <a:r>
              <a:rPr lang="en-US" altLang="ja-JP" sz="1625" b="1" dirty="0">
                <a:latin typeface="Noto Sans JP" panose="020B0600070205080204" charset="-128"/>
                <a:ea typeface="Noto Sans JP" panose="020B0600070205080204" charset="-128"/>
              </a:rPr>
              <a:t>】</a:t>
            </a:r>
            <a:endParaRPr sz="1625" spc="244" dirty="0">
              <a:latin typeface="Noto Sans JP" panose="020B0600070205080204" charset="-128"/>
              <a:ea typeface="Noto Sans JP" panose="020B0600070205080204" charset="-128"/>
            </a:endParaRPr>
          </a:p>
        </p:txBody>
      </p:sp>
      <p:sp>
        <p:nvSpPr>
          <p:cNvPr id="13" name="Google Shape;525;p52">
            <a:extLst>
              <a:ext uri="{FF2B5EF4-FFF2-40B4-BE49-F238E27FC236}">
                <a16:creationId xmlns:a16="http://schemas.microsoft.com/office/drawing/2014/main" id="{9E7E740C-5C2F-6605-2D02-CF1AADE202F0}"/>
              </a:ext>
            </a:extLst>
          </p:cNvPr>
          <p:cNvSpPr txBox="1"/>
          <p:nvPr/>
        </p:nvSpPr>
        <p:spPr>
          <a:xfrm>
            <a:off x="5220212" y="1490539"/>
            <a:ext cx="3564430" cy="205346"/>
          </a:xfrm>
          <a:prstGeom prst="rect">
            <a:avLst/>
          </a:prstGeom>
          <a:solidFill>
            <a:srgbClr val="FAB900"/>
          </a:solidFill>
          <a:ln>
            <a:noFill/>
          </a:ln>
        </p:spPr>
        <p:txBody>
          <a:bodyPr spcFirstLastPara="1" wrap="square" lIns="0" tIns="29941" rIns="0" bIns="0" anchor="t" anchorCtr="0">
            <a:spAutoFit/>
          </a:bodyPr>
          <a:lstStyle/>
          <a:p>
            <a:pPr marL="105740"/>
            <a:r>
              <a:rPr lang="ja-JP" altLang="en-US" sz="1138" dirty="0">
                <a:latin typeface="Noto Sans JP" panose="020B0600070205080204" charset="-128"/>
                <a:ea typeface="Noto Sans JP" panose="020B0600070205080204" charset="-128"/>
              </a:rPr>
              <a:t>　　</a:t>
            </a:r>
            <a:r>
              <a:rPr lang="ja-JP" altLang="ja-JP" sz="1138" dirty="0">
                <a:latin typeface="Noto Sans JP" panose="020B0600070205080204" charset="-128"/>
                <a:ea typeface="Noto Sans JP" panose="020B0600070205080204" charset="-128"/>
              </a:rPr>
              <a:t>株価は上下しながら</a:t>
            </a:r>
            <a:r>
              <a:rPr lang="en-US" altLang="ja-JP" sz="1138" dirty="0">
                <a:latin typeface="Noto Sans JP" panose="020B0600070205080204" charset="-128"/>
                <a:ea typeface="Noto Sans JP" panose="020B0600070205080204" charset="-128"/>
              </a:rPr>
              <a:t>500</a:t>
            </a:r>
            <a:r>
              <a:rPr lang="ja-JP" altLang="en-US" sz="1138" dirty="0">
                <a:latin typeface="Noto Sans JP" panose="020B0600070205080204" charset="-128"/>
                <a:ea typeface="Noto Sans JP" panose="020B0600070205080204" charset="-128"/>
              </a:rPr>
              <a:t>円で売却</a:t>
            </a:r>
            <a:endParaRPr lang="en-US" altLang="ja-JP" sz="1138" dirty="0">
              <a:latin typeface="Noto Sans JP" panose="020B0600070205080204" charset="-128"/>
              <a:ea typeface="Noto Sans JP" panose="020B0600070205080204" charset="-128"/>
            </a:endParaRPr>
          </a:p>
        </p:txBody>
      </p:sp>
      <p:sp>
        <p:nvSpPr>
          <p:cNvPr id="14" name="Google Shape;525;p52">
            <a:extLst>
              <a:ext uri="{FF2B5EF4-FFF2-40B4-BE49-F238E27FC236}">
                <a16:creationId xmlns:a16="http://schemas.microsoft.com/office/drawing/2014/main" id="{048A493E-95F2-7CBF-0FA0-5243B939A166}"/>
              </a:ext>
            </a:extLst>
          </p:cNvPr>
          <p:cNvSpPr txBox="1"/>
          <p:nvPr/>
        </p:nvSpPr>
        <p:spPr>
          <a:xfrm>
            <a:off x="5220212" y="3615718"/>
            <a:ext cx="3564430" cy="205346"/>
          </a:xfrm>
          <a:prstGeom prst="rect">
            <a:avLst/>
          </a:prstGeom>
          <a:solidFill>
            <a:srgbClr val="FAB900"/>
          </a:solidFill>
          <a:ln>
            <a:noFill/>
          </a:ln>
        </p:spPr>
        <p:txBody>
          <a:bodyPr spcFirstLastPara="1" wrap="square" lIns="0" tIns="29941" rIns="0" bIns="0" anchor="t" anchorCtr="0">
            <a:spAutoFit/>
          </a:bodyPr>
          <a:lstStyle/>
          <a:p>
            <a:pPr marL="105740"/>
            <a:r>
              <a:rPr lang="ja-JP" altLang="en-US" sz="1138" dirty="0">
                <a:latin typeface="Noto Sans JP" panose="020B0600070205080204" charset="-128"/>
                <a:ea typeface="Noto Sans JP" panose="020B0600070205080204" charset="-128"/>
              </a:rPr>
              <a:t>　　株価は上下しながら</a:t>
            </a:r>
            <a:r>
              <a:rPr lang="en-US" altLang="ja-JP" sz="1138" dirty="0">
                <a:latin typeface="Noto Sans JP" panose="020B0600070205080204" charset="-128"/>
                <a:ea typeface="Noto Sans JP" panose="020B0600070205080204" charset="-128"/>
              </a:rPr>
              <a:t>2</a:t>
            </a:r>
            <a:r>
              <a:rPr lang="ja-JP" altLang="en-US" sz="1138" dirty="0">
                <a:latin typeface="Noto Sans JP" panose="020B0600070205080204" charset="-128"/>
                <a:ea typeface="Noto Sans JP" panose="020B0600070205080204" charset="-128"/>
              </a:rPr>
              <a:t>倍の</a:t>
            </a:r>
            <a:r>
              <a:rPr lang="en-US" altLang="ja-JP" sz="1138" dirty="0">
                <a:latin typeface="Noto Sans JP" panose="020B0600070205080204" charset="-128"/>
                <a:ea typeface="Noto Sans JP" panose="020B0600070205080204" charset="-128"/>
              </a:rPr>
              <a:t>2,000</a:t>
            </a:r>
            <a:r>
              <a:rPr lang="ja-JP" altLang="en-US" sz="1138" dirty="0">
                <a:latin typeface="Noto Sans JP" panose="020B0600070205080204" charset="-128"/>
                <a:ea typeface="Noto Sans JP" panose="020B0600070205080204" charset="-128"/>
              </a:rPr>
              <a:t>円で売却</a:t>
            </a:r>
          </a:p>
        </p:txBody>
      </p:sp>
      <p:grpSp>
        <p:nvGrpSpPr>
          <p:cNvPr id="17" name="グループ化 16">
            <a:extLst>
              <a:ext uri="{FF2B5EF4-FFF2-40B4-BE49-F238E27FC236}">
                <a16:creationId xmlns:a16="http://schemas.microsoft.com/office/drawing/2014/main" id="{49C79D64-D5FF-4A33-59AE-F181ADBC01DE}"/>
              </a:ext>
            </a:extLst>
          </p:cNvPr>
          <p:cNvGrpSpPr/>
          <p:nvPr/>
        </p:nvGrpSpPr>
        <p:grpSpPr>
          <a:xfrm>
            <a:off x="3607696" y="1768913"/>
            <a:ext cx="1098125" cy="1042043"/>
            <a:chOff x="4478401" y="1935049"/>
            <a:chExt cx="1351538" cy="1282514"/>
          </a:xfrm>
        </p:grpSpPr>
        <p:sp>
          <p:nvSpPr>
            <p:cNvPr id="15" name="楕円 14">
              <a:extLst>
                <a:ext uri="{FF2B5EF4-FFF2-40B4-BE49-F238E27FC236}">
                  <a16:creationId xmlns:a16="http://schemas.microsoft.com/office/drawing/2014/main" id="{DCAA14CE-F448-FE4A-3E2F-971FDC96BB0C}"/>
                </a:ext>
              </a:extLst>
            </p:cNvPr>
            <p:cNvSpPr/>
            <p:nvPr/>
          </p:nvSpPr>
          <p:spPr>
            <a:xfrm>
              <a:off x="4547425" y="1935049"/>
              <a:ext cx="1282514" cy="1282514"/>
            </a:xfrm>
            <a:prstGeom prst="ellipse">
              <a:avLst/>
            </a:prstGeom>
            <a:noFill/>
            <a:ln>
              <a:solidFill>
                <a:srgbClr val="E84C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dirty="0"/>
            </a:p>
          </p:txBody>
        </p:sp>
        <p:sp>
          <p:nvSpPr>
            <p:cNvPr id="16" name="Google Shape;575;p9">
              <a:extLst>
                <a:ext uri="{FF2B5EF4-FFF2-40B4-BE49-F238E27FC236}">
                  <a16:creationId xmlns:a16="http://schemas.microsoft.com/office/drawing/2014/main" id="{050C7363-BC64-549B-C064-F9F5DD7D2FDD}"/>
                </a:ext>
              </a:extLst>
            </p:cNvPr>
            <p:cNvSpPr txBox="1">
              <a:spLocks/>
            </p:cNvSpPr>
            <p:nvPr/>
          </p:nvSpPr>
          <p:spPr>
            <a:xfrm>
              <a:off x="4478401" y="2175265"/>
              <a:ext cx="1269487" cy="774139"/>
            </a:xfrm>
            <a:prstGeom prst="rect">
              <a:avLst/>
            </a:prstGeom>
            <a:no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Noto Sans JP"/>
                  <a:ea typeface="Noto Sans JP"/>
                  <a:cs typeface="Noto Sans JP"/>
                  <a:sym typeface="Noto Sans JP"/>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pPr algn="ctr"/>
              <a:r>
                <a:rPr kumimoji="1" lang="ja-JP" altLang="en-US" sz="1463" dirty="0">
                  <a:solidFill>
                    <a:schemeClr val="tx1"/>
                  </a:solidFill>
                </a:rPr>
                <a:t>約</a:t>
              </a:r>
              <a:r>
                <a:rPr kumimoji="1" lang="en-US" altLang="ja-JP" sz="2275" dirty="0">
                  <a:solidFill>
                    <a:schemeClr val="tx1"/>
                  </a:solidFill>
                </a:rPr>
                <a:t>150</a:t>
              </a:r>
            </a:p>
            <a:p>
              <a:pPr algn="ctr"/>
              <a:r>
                <a:rPr kumimoji="1" lang="ja-JP" altLang="en-US" sz="1138" dirty="0">
                  <a:solidFill>
                    <a:schemeClr val="tx1"/>
                  </a:solidFill>
                </a:rPr>
                <a:t>　　　　万円</a:t>
              </a:r>
            </a:p>
          </p:txBody>
        </p:sp>
      </p:grpSp>
      <p:grpSp>
        <p:nvGrpSpPr>
          <p:cNvPr id="18" name="グループ化 17">
            <a:extLst>
              <a:ext uri="{FF2B5EF4-FFF2-40B4-BE49-F238E27FC236}">
                <a16:creationId xmlns:a16="http://schemas.microsoft.com/office/drawing/2014/main" id="{008C28C5-7CD3-5874-BC83-C1D564F21857}"/>
              </a:ext>
            </a:extLst>
          </p:cNvPr>
          <p:cNvGrpSpPr/>
          <p:nvPr/>
        </p:nvGrpSpPr>
        <p:grpSpPr>
          <a:xfrm>
            <a:off x="8521563" y="1768913"/>
            <a:ext cx="1098125" cy="1042043"/>
            <a:chOff x="4478401" y="1935049"/>
            <a:chExt cx="1351538" cy="1282514"/>
          </a:xfrm>
          <a:noFill/>
        </p:grpSpPr>
        <p:sp>
          <p:nvSpPr>
            <p:cNvPr id="19" name="楕円 18">
              <a:extLst>
                <a:ext uri="{FF2B5EF4-FFF2-40B4-BE49-F238E27FC236}">
                  <a16:creationId xmlns:a16="http://schemas.microsoft.com/office/drawing/2014/main" id="{3371F854-221F-D6AB-5B2E-C0A38C291D32}"/>
                </a:ext>
              </a:extLst>
            </p:cNvPr>
            <p:cNvSpPr/>
            <p:nvPr/>
          </p:nvSpPr>
          <p:spPr>
            <a:xfrm>
              <a:off x="4547425" y="1935049"/>
              <a:ext cx="1282514" cy="1282514"/>
            </a:xfrm>
            <a:prstGeom prst="ellipse">
              <a:avLst/>
            </a:prstGeom>
            <a:grpFill/>
            <a:ln>
              <a:solidFill>
                <a:srgbClr val="E84C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dirty="0"/>
            </a:p>
          </p:txBody>
        </p:sp>
        <p:sp>
          <p:nvSpPr>
            <p:cNvPr id="20" name="Google Shape;575;p9">
              <a:extLst>
                <a:ext uri="{FF2B5EF4-FFF2-40B4-BE49-F238E27FC236}">
                  <a16:creationId xmlns:a16="http://schemas.microsoft.com/office/drawing/2014/main" id="{BDA43A05-6ACB-6C37-78CE-FE55436E3F17}"/>
                </a:ext>
              </a:extLst>
            </p:cNvPr>
            <p:cNvSpPr txBox="1">
              <a:spLocks/>
            </p:cNvSpPr>
            <p:nvPr/>
          </p:nvSpPr>
          <p:spPr>
            <a:xfrm>
              <a:off x="4478401" y="2175265"/>
              <a:ext cx="1269487" cy="774139"/>
            </a:xfrm>
            <a:prstGeom prst="rect">
              <a:avLst/>
            </a:prstGeom>
            <a:grp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Noto Sans JP"/>
                  <a:ea typeface="Noto Sans JP"/>
                  <a:cs typeface="Noto Sans JP"/>
                  <a:sym typeface="Noto Sans JP"/>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pPr algn="ctr"/>
              <a:r>
                <a:rPr kumimoji="1" lang="ja-JP" altLang="en-US" sz="1463" dirty="0">
                  <a:solidFill>
                    <a:schemeClr val="tx1"/>
                  </a:solidFill>
                </a:rPr>
                <a:t>約</a:t>
              </a:r>
              <a:r>
                <a:rPr kumimoji="1" lang="en-US" altLang="ja-JP" sz="2275" dirty="0">
                  <a:solidFill>
                    <a:schemeClr val="tx1"/>
                  </a:solidFill>
                </a:rPr>
                <a:t>104</a:t>
              </a:r>
            </a:p>
            <a:p>
              <a:pPr algn="ctr"/>
              <a:r>
                <a:rPr kumimoji="1" lang="ja-JP" altLang="en-US" sz="1138" dirty="0">
                  <a:solidFill>
                    <a:schemeClr val="tx1"/>
                  </a:solidFill>
                </a:rPr>
                <a:t>　　　　万円</a:t>
              </a:r>
            </a:p>
          </p:txBody>
        </p:sp>
      </p:grpSp>
      <p:grpSp>
        <p:nvGrpSpPr>
          <p:cNvPr id="21" name="グループ化 20">
            <a:extLst>
              <a:ext uri="{FF2B5EF4-FFF2-40B4-BE49-F238E27FC236}">
                <a16:creationId xmlns:a16="http://schemas.microsoft.com/office/drawing/2014/main" id="{C7F48C67-3A6F-4AF8-7A01-71C3CA4E5CBD}"/>
              </a:ext>
            </a:extLst>
          </p:cNvPr>
          <p:cNvGrpSpPr/>
          <p:nvPr/>
        </p:nvGrpSpPr>
        <p:grpSpPr>
          <a:xfrm>
            <a:off x="3659664" y="3879968"/>
            <a:ext cx="1098125" cy="1042043"/>
            <a:chOff x="4478401" y="1935049"/>
            <a:chExt cx="1351538" cy="1282514"/>
          </a:xfrm>
        </p:grpSpPr>
        <p:sp>
          <p:nvSpPr>
            <p:cNvPr id="22" name="楕円 21">
              <a:extLst>
                <a:ext uri="{FF2B5EF4-FFF2-40B4-BE49-F238E27FC236}">
                  <a16:creationId xmlns:a16="http://schemas.microsoft.com/office/drawing/2014/main" id="{0CE71542-A35E-491C-7B6A-2F71EAFEEA32}"/>
                </a:ext>
              </a:extLst>
            </p:cNvPr>
            <p:cNvSpPr/>
            <p:nvPr/>
          </p:nvSpPr>
          <p:spPr>
            <a:xfrm>
              <a:off x="4547425" y="1935049"/>
              <a:ext cx="1282514" cy="1282514"/>
            </a:xfrm>
            <a:prstGeom prst="ellipse">
              <a:avLst/>
            </a:prstGeom>
            <a:noFill/>
            <a:ln>
              <a:solidFill>
                <a:srgbClr val="E84C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dirty="0"/>
            </a:p>
          </p:txBody>
        </p:sp>
        <p:sp>
          <p:nvSpPr>
            <p:cNvPr id="23" name="Google Shape;575;p9">
              <a:extLst>
                <a:ext uri="{FF2B5EF4-FFF2-40B4-BE49-F238E27FC236}">
                  <a16:creationId xmlns:a16="http://schemas.microsoft.com/office/drawing/2014/main" id="{74A8B5E0-02E9-2FE9-163D-ED284A8FF386}"/>
                </a:ext>
              </a:extLst>
            </p:cNvPr>
            <p:cNvSpPr txBox="1">
              <a:spLocks/>
            </p:cNvSpPr>
            <p:nvPr/>
          </p:nvSpPr>
          <p:spPr>
            <a:xfrm>
              <a:off x="4478401" y="2175265"/>
              <a:ext cx="1269487" cy="774139"/>
            </a:xfrm>
            <a:prstGeom prst="rect">
              <a:avLst/>
            </a:prstGeom>
            <a:no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Noto Sans JP"/>
                  <a:ea typeface="Noto Sans JP"/>
                  <a:cs typeface="Noto Sans JP"/>
                  <a:sym typeface="Noto Sans JP"/>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pPr algn="ctr"/>
              <a:r>
                <a:rPr kumimoji="1" lang="ja-JP" altLang="en-US" sz="1463" dirty="0">
                  <a:solidFill>
                    <a:schemeClr val="tx1"/>
                  </a:solidFill>
                </a:rPr>
                <a:t>約</a:t>
              </a:r>
              <a:r>
                <a:rPr kumimoji="1" lang="en-US" altLang="ja-JP" sz="2275" dirty="0">
                  <a:solidFill>
                    <a:schemeClr val="tx1"/>
                  </a:solidFill>
                </a:rPr>
                <a:t>243</a:t>
              </a:r>
            </a:p>
            <a:p>
              <a:pPr algn="ctr"/>
              <a:r>
                <a:rPr kumimoji="1" lang="ja-JP" altLang="en-US" sz="1138" dirty="0">
                  <a:solidFill>
                    <a:schemeClr val="tx1"/>
                  </a:solidFill>
                </a:rPr>
                <a:t>　　　　万円</a:t>
              </a:r>
            </a:p>
          </p:txBody>
        </p:sp>
      </p:grpSp>
      <p:grpSp>
        <p:nvGrpSpPr>
          <p:cNvPr id="24" name="グループ化 23">
            <a:extLst>
              <a:ext uri="{FF2B5EF4-FFF2-40B4-BE49-F238E27FC236}">
                <a16:creationId xmlns:a16="http://schemas.microsoft.com/office/drawing/2014/main" id="{16382F63-062B-E7AB-2836-DEBFB35A040C}"/>
              </a:ext>
            </a:extLst>
          </p:cNvPr>
          <p:cNvGrpSpPr/>
          <p:nvPr/>
        </p:nvGrpSpPr>
        <p:grpSpPr>
          <a:xfrm>
            <a:off x="8514353" y="3868406"/>
            <a:ext cx="1098125" cy="1042043"/>
            <a:chOff x="4478401" y="1935049"/>
            <a:chExt cx="1351538" cy="1282514"/>
          </a:xfrm>
        </p:grpSpPr>
        <p:sp>
          <p:nvSpPr>
            <p:cNvPr id="25" name="楕円 24">
              <a:extLst>
                <a:ext uri="{FF2B5EF4-FFF2-40B4-BE49-F238E27FC236}">
                  <a16:creationId xmlns:a16="http://schemas.microsoft.com/office/drawing/2014/main" id="{5D048C71-F8A3-7C46-96D2-E3A7123062FA}"/>
                </a:ext>
              </a:extLst>
            </p:cNvPr>
            <p:cNvSpPr/>
            <p:nvPr/>
          </p:nvSpPr>
          <p:spPr>
            <a:xfrm>
              <a:off x="4547425" y="1935049"/>
              <a:ext cx="1282514" cy="1282514"/>
            </a:xfrm>
            <a:prstGeom prst="ellipse">
              <a:avLst/>
            </a:prstGeom>
            <a:noFill/>
            <a:ln>
              <a:solidFill>
                <a:srgbClr val="E84C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dirty="0"/>
            </a:p>
          </p:txBody>
        </p:sp>
        <p:sp>
          <p:nvSpPr>
            <p:cNvPr id="26" name="Google Shape;575;p9">
              <a:extLst>
                <a:ext uri="{FF2B5EF4-FFF2-40B4-BE49-F238E27FC236}">
                  <a16:creationId xmlns:a16="http://schemas.microsoft.com/office/drawing/2014/main" id="{7FBDC97B-1FA9-7EE8-8482-3A5618763BCA}"/>
                </a:ext>
              </a:extLst>
            </p:cNvPr>
            <p:cNvSpPr txBox="1">
              <a:spLocks/>
            </p:cNvSpPr>
            <p:nvPr/>
          </p:nvSpPr>
          <p:spPr>
            <a:xfrm>
              <a:off x="4478401" y="2175265"/>
              <a:ext cx="1269487" cy="774139"/>
            </a:xfrm>
            <a:prstGeom prst="rect">
              <a:avLst/>
            </a:prstGeom>
            <a:no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Noto Sans JP"/>
                  <a:ea typeface="Noto Sans JP"/>
                  <a:cs typeface="Noto Sans JP"/>
                  <a:sym typeface="Noto Sans JP"/>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pPr algn="ctr"/>
              <a:r>
                <a:rPr kumimoji="1" lang="ja-JP" altLang="en-US" sz="1463" dirty="0">
                  <a:solidFill>
                    <a:schemeClr val="tx1"/>
                  </a:solidFill>
                </a:rPr>
                <a:t>約</a:t>
              </a:r>
              <a:r>
                <a:rPr kumimoji="1" lang="en-US" altLang="ja-JP" sz="2275" dirty="0">
                  <a:solidFill>
                    <a:schemeClr val="tx1"/>
                  </a:solidFill>
                </a:rPr>
                <a:t>189</a:t>
              </a:r>
            </a:p>
            <a:p>
              <a:pPr algn="ctr"/>
              <a:r>
                <a:rPr kumimoji="1" lang="ja-JP" altLang="en-US" sz="1138" dirty="0">
                  <a:solidFill>
                    <a:schemeClr val="tx1"/>
                  </a:solidFill>
                </a:rPr>
                <a:t>　　　　万円</a:t>
              </a:r>
            </a:p>
          </p:txBody>
        </p:sp>
      </p:grpSp>
      <p:sp>
        <p:nvSpPr>
          <p:cNvPr id="27" name="Google Shape;528;p52">
            <a:extLst>
              <a:ext uri="{FF2B5EF4-FFF2-40B4-BE49-F238E27FC236}">
                <a16:creationId xmlns:a16="http://schemas.microsoft.com/office/drawing/2014/main" id="{A17DE9BB-7081-B933-B213-875054488F85}"/>
              </a:ext>
            </a:extLst>
          </p:cNvPr>
          <p:cNvSpPr txBox="1"/>
          <p:nvPr/>
        </p:nvSpPr>
        <p:spPr>
          <a:xfrm>
            <a:off x="1837558" y="344814"/>
            <a:ext cx="7273695" cy="509572"/>
          </a:xfrm>
          <a:prstGeom prst="rect">
            <a:avLst/>
          </a:prstGeom>
          <a:noFill/>
          <a:ln>
            <a:noFill/>
          </a:ln>
        </p:spPr>
        <p:txBody>
          <a:bodyPr spcFirstLastPara="1" wrap="square" lIns="0" tIns="9344" rIns="0" bIns="0" anchor="t" anchorCtr="0">
            <a:spAutoFit/>
          </a:bodyPr>
          <a:lstStyle/>
          <a:p>
            <a:pPr marL="9358"/>
            <a:r>
              <a:rPr lang="ja-JP" altLang="en-US" sz="1625" b="1" spc="244" dirty="0">
                <a:latin typeface="Noto Sans JP" panose="020B0600070205080204" charset="-128"/>
                <a:ea typeface="Noto Sans JP" panose="020B0600070205080204" charset="-128"/>
              </a:rPr>
              <a:t>みなさんは大切な</a:t>
            </a:r>
            <a:r>
              <a:rPr lang="en-US" altLang="ja-JP" sz="1625" b="1" spc="244" dirty="0">
                <a:latin typeface="Noto Sans JP" panose="020B0600070205080204" charset="-128"/>
                <a:ea typeface="Noto Sans JP" panose="020B0600070205080204" charset="-128"/>
              </a:rPr>
              <a:t>100</a:t>
            </a:r>
            <a:r>
              <a:rPr lang="ja-JP" altLang="en-US" sz="1625" b="1" spc="244" dirty="0">
                <a:latin typeface="Noto Sans JP" panose="020B0600070205080204" charset="-128"/>
                <a:ea typeface="Noto Sans JP" panose="020B0600070205080204" charset="-128"/>
              </a:rPr>
              <a:t>万円</a:t>
            </a:r>
            <a:r>
              <a:rPr lang="en-US" altLang="ja-JP" sz="1625" b="1" spc="244" dirty="0">
                <a:latin typeface="Noto Sans JP" panose="020B0600070205080204" charset="-128"/>
                <a:ea typeface="Noto Sans JP" panose="020B0600070205080204" charset="-128"/>
              </a:rPr>
              <a:t>(10</a:t>
            </a:r>
            <a:r>
              <a:rPr lang="ja-JP" altLang="en-US" sz="1625" b="1" spc="244" dirty="0">
                <a:latin typeface="Noto Sans JP" panose="020B0600070205080204" charset="-128"/>
                <a:ea typeface="Noto Sans JP" panose="020B0600070205080204" charset="-128"/>
              </a:rPr>
              <a:t>万</a:t>
            </a:r>
            <a:r>
              <a:rPr lang="en-US" altLang="ja-JP" sz="1625" b="1" spc="244" dirty="0">
                <a:latin typeface="Noto Sans JP" panose="020B0600070205080204" charset="-128"/>
                <a:ea typeface="Noto Sans JP" panose="020B0600070205080204" charset="-128"/>
              </a:rPr>
              <a:t>×10</a:t>
            </a:r>
            <a:r>
              <a:rPr lang="ja-JP" altLang="en-US" sz="1625" b="1" spc="244" dirty="0">
                <a:latin typeface="Noto Sans JP" panose="020B0600070205080204" charset="-128"/>
                <a:ea typeface="Noto Sans JP" panose="020B0600070205080204" charset="-128"/>
              </a:rPr>
              <a:t>回</a:t>
            </a:r>
            <a:r>
              <a:rPr lang="en-US" altLang="ja-JP" sz="1625" b="1" spc="244" dirty="0">
                <a:latin typeface="Noto Sans JP" panose="020B0600070205080204" charset="-128"/>
                <a:ea typeface="Noto Sans JP" panose="020B0600070205080204" charset="-128"/>
              </a:rPr>
              <a:t>)</a:t>
            </a:r>
            <a:r>
              <a:rPr lang="ja-JP" altLang="en-US" sz="1625" b="1" spc="244" dirty="0">
                <a:latin typeface="Noto Sans JP" panose="020B0600070205080204" charset="-128"/>
                <a:ea typeface="Noto Sans JP" panose="020B0600070205080204" charset="-128"/>
              </a:rPr>
              <a:t>を</a:t>
            </a:r>
            <a:r>
              <a:rPr lang="en-US" altLang="ja-JP" sz="1625" b="1" spc="244" dirty="0">
                <a:latin typeface="Noto Sans JP" panose="020B0600070205080204" charset="-128"/>
                <a:ea typeface="Noto Sans JP" panose="020B0600070205080204" charset="-128"/>
              </a:rPr>
              <a:t>1</a:t>
            </a:r>
            <a:r>
              <a:rPr lang="ja-JP" altLang="en-US" sz="1625" b="1" spc="244" dirty="0">
                <a:latin typeface="Noto Sans JP" panose="020B0600070205080204" charset="-128"/>
                <a:ea typeface="Noto Sans JP" panose="020B0600070205080204" charset="-128"/>
              </a:rPr>
              <a:t>～</a:t>
            </a:r>
            <a:r>
              <a:rPr lang="en-US" altLang="ja-JP" sz="1625" b="1" spc="244" dirty="0">
                <a:latin typeface="Noto Sans JP" panose="020B0600070205080204" charset="-128"/>
                <a:ea typeface="Noto Sans JP" panose="020B0600070205080204" charset="-128"/>
              </a:rPr>
              <a:t>4</a:t>
            </a:r>
            <a:r>
              <a:rPr lang="ja-JP" altLang="en-US" sz="1625" b="1" spc="244" dirty="0">
                <a:latin typeface="Noto Sans JP" panose="020B0600070205080204" charset="-128"/>
                <a:ea typeface="Noto Sans JP" panose="020B0600070205080204" charset="-128"/>
              </a:rPr>
              <a:t>のどの値動きに</a:t>
            </a:r>
            <a:endParaRPr lang="en-US" altLang="ja-JP" sz="1625" b="1" spc="244" dirty="0">
              <a:latin typeface="Noto Sans JP" panose="020B0600070205080204" charset="-128"/>
              <a:ea typeface="Noto Sans JP" panose="020B0600070205080204" charset="-128"/>
            </a:endParaRPr>
          </a:p>
          <a:p>
            <a:pPr marL="9358"/>
            <a:r>
              <a:rPr lang="ja-JP" altLang="en-US" sz="1625" b="1" spc="244" dirty="0">
                <a:latin typeface="Noto Sans JP" panose="020B0600070205080204" charset="-128"/>
                <a:ea typeface="Noto Sans JP" panose="020B0600070205080204" charset="-128"/>
              </a:rPr>
              <a:t>投資したいですか？</a:t>
            </a:r>
            <a:r>
              <a:rPr lang="en-US" altLang="ja-JP" sz="1625" b="1" spc="244" dirty="0">
                <a:latin typeface="Noto Sans JP" panose="020B0600070205080204" charset="-128"/>
                <a:ea typeface="Noto Sans JP" panose="020B0600070205080204" charset="-128"/>
              </a:rPr>
              <a:t> </a:t>
            </a:r>
            <a:r>
              <a:rPr lang="en-US" altLang="ja-JP" sz="1463" b="1" spc="244" dirty="0">
                <a:latin typeface="Noto Sans JP" panose="020B0600070205080204" charset="-128"/>
                <a:ea typeface="Noto Sans JP" panose="020B0600070205080204" charset="-128"/>
              </a:rPr>
              <a:t>(</a:t>
            </a:r>
            <a:r>
              <a:rPr lang="ja-JP" altLang="en-US" sz="1463" b="1" spc="244" dirty="0">
                <a:latin typeface="Noto Sans JP" panose="020B0600070205080204" charset="-128"/>
                <a:ea typeface="Noto Sans JP" panose="020B0600070205080204" charset="-128"/>
              </a:rPr>
              <a:t>最初は全部</a:t>
            </a:r>
            <a:r>
              <a:rPr lang="en-US" altLang="ja-JP" sz="1463" b="1" spc="244" dirty="0">
                <a:latin typeface="Noto Sans JP" panose="020B0600070205080204" charset="-128"/>
                <a:ea typeface="Noto Sans JP" panose="020B0600070205080204" charset="-128"/>
              </a:rPr>
              <a:t>1,000</a:t>
            </a:r>
            <a:r>
              <a:rPr lang="ja-JP" altLang="en-US" sz="1463" b="1" spc="244" dirty="0">
                <a:latin typeface="Noto Sans JP" panose="020B0600070205080204" charset="-128"/>
                <a:ea typeface="Noto Sans JP" panose="020B0600070205080204" charset="-128"/>
              </a:rPr>
              <a:t>円</a:t>
            </a:r>
            <a:r>
              <a:rPr lang="en-US" altLang="ja-JP" sz="1463" b="1" spc="244" dirty="0">
                <a:latin typeface="Noto Sans JP" panose="020B0600070205080204" charset="-128"/>
                <a:ea typeface="Noto Sans JP" panose="020B0600070205080204" charset="-128"/>
              </a:rPr>
              <a:t>)</a:t>
            </a:r>
            <a:endParaRPr sz="1463" spc="244" dirty="0">
              <a:latin typeface="Noto Sans JP" panose="020B0600070205080204" charset="-128"/>
              <a:ea typeface="Noto Sans JP" panose="020B0600070205080204" charset="-128"/>
            </a:endParaRPr>
          </a:p>
        </p:txBody>
      </p:sp>
      <p:grpSp>
        <p:nvGrpSpPr>
          <p:cNvPr id="532" name="グループ化 531">
            <a:extLst>
              <a:ext uri="{FF2B5EF4-FFF2-40B4-BE49-F238E27FC236}">
                <a16:creationId xmlns:a16="http://schemas.microsoft.com/office/drawing/2014/main" id="{921D645F-CEBC-6368-B5A8-DD4D63DBC327}"/>
              </a:ext>
            </a:extLst>
          </p:cNvPr>
          <p:cNvGrpSpPr/>
          <p:nvPr/>
        </p:nvGrpSpPr>
        <p:grpSpPr>
          <a:xfrm>
            <a:off x="894952" y="5905547"/>
            <a:ext cx="7889690" cy="325260"/>
            <a:chOff x="1103380" y="5995872"/>
            <a:chExt cx="9710388" cy="400320"/>
          </a:xfrm>
        </p:grpSpPr>
        <p:sp>
          <p:nvSpPr>
            <p:cNvPr id="29" name="四角形: 角を丸くする 28">
              <a:extLst>
                <a:ext uri="{FF2B5EF4-FFF2-40B4-BE49-F238E27FC236}">
                  <a16:creationId xmlns:a16="http://schemas.microsoft.com/office/drawing/2014/main" id="{D86C4678-A7DC-377D-558A-79CD50207C46}"/>
                </a:ext>
              </a:extLst>
            </p:cNvPr>
            <p:cNvSpPr/>
            <p:nvPr/>
          </p:nvSpPr>
          <p:spPr>
            <a:xfrm>
              <a:off x="6687129" y="5995872"/>
              <a:ext cx="3973942" cy="400320"/>
            </a:xfrm>
            <a:prstGeom prst="roundRect">
              <a:avLst/>
            </a:prstGeom>
            <a:solidFill>
              <a:srgbClr val="E84C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38"/>
            </a:p>
          </p:txBody>
        </p:sp>
        <p:sp>
          <p:nvSpPr>
            <p:cNvPr id="28" name="Google Shape;528;p52">
              <a:extLst>
                <a:ext uri="{FF2B5EF4-FFF2-40B4-BE49-F238E27FC236}">
                  <a16:creationId xmlns:a16="http://schemas.microsoft.com/office/drawing/2014/main" id="{57B309CE-3B3E-D779-B6D4-2CEBED9D5F0F}"/>
                </a:ext>
              </a:extLst>
            </p:cNvPr>
            <p:cNvSpPr txBox="1"/>
            <p:nvPr/>
          </p:nvSpPr>
          <p:spPr>
            <a:xfrm>
              <a:off x="1103380" y="6031070"/>
              <a:ext cx="9710388" cy="319390"/>
            </a:xfrm>
            <a:prstGeom prst="rect">
              <a:avLst/>
            </a:prstGeom>
            <a:noFill/>
            <a:ln>
              <a:noFill/>
            </a:ln>
          </p:spPr>
          <p:txBody>
            <a:bodyPr spcFirstLastPara="1" wrap="square" lIns="0" tIns="9344" rIns="0" bIns="0" anchor="t" anchorCtr="0">
              <a:spAutoFit/>
            </a:bodyPr>
            <a:lstStyle/>
            <a:p>
              <a:pPr algn="ctr"/>
              <a:r>
                <a:rPr lang="ja-JP" altLang="en-US" sz="1625" spc="244" dirty="0">
                  <a:solidFill>
                    <a:schemeClr val="tx1"/>
                  </a:solidFill>
                  <a:latin typeface="Noto Sans JP" panose="020B0600070205080204" charset="-128"/>
                  <a:ea typeface="Noto Sans JP" panose="020B0600070205080204" charset="-128"/>
                </a:rPr>
                <a:t>どの市場も</a:t>
              </a:r>
              <a:r>
                <a:rPr lang="en-US" altLang="ja-JP" sz="1625" spc="244" dirty="0">
                  <a:solidFill>
                    <a:schemeClr val="tx1"/>
                  </a:solidFill>
                  <a:latin typeface="Noto Sans JP" panose="020B0600070205080204" charset="-128"/>
                  <a:ea typeface="Noto Sans JP" panose="020B0600070205080204" charset="-128"/>
                </a:rPr>
                <a:t>10</a:t>
              </a:r>
              <a:r>
                <a:rPr lang="ja-JP" altLang="en-US" sz="1625" spc="244" dirty="0">
                  <a:solidFill>
                    <a:schemeClr val="tx1"/>
                  </a:solidFill>
                  <a:latin typeface="Noto Sans JP" panose="020B0600070205080204" charset="-128"/>
                  <a:ea typeface="Noto Sans JP" panose="020B0600070205080204" charset="-128"/>
                </a:rPr>
                <a:t>万円ｘ</a:t>
              </a:r>
              <a:r>
                <a:rPr lang="en-US" altLang="ja-JP" sz="1625" spc="244" dirty="0">
                  <a:solidFill>
                    <a:schemeClr val="tx1"/>
                  </a:solidFill>
                  <a:latin typeface="Noto Sans JP" panose="020B0600070205080204" charset="-128"/>
                  <a:ea typeface="Noto Sans JP" panose="020B0600070205080204" charset="-128"/>
                </a:rPr>
                <a:t>10</a:t>
              </a:r>
              <a:r>
                <a:rPr lang="ja-JP" altLang="en-US" sz="1625" spc="244" dirty="0">
                  <a:solidFill>
                    <a:schemeClr val="tx1"/>
                  </a:solidFill>
                  <a:latin typeface="Noto Sans JP" panose="020B0600070205080204" charset="-128"/>
                  <a:ea typeface="Noto Sans JP" panose="020B0600070205080204" charset="-128"/>
                </a:rPr>
                <a:t>回＝</a:t>
              </a:r>
              <a:r>
                <a:rPr lang="en-US" altLang="ja-JP" sz="1625" spc="244" dirty="0">
                  <a:solidFill>
                    <a:schemeClr val="tx1"/>
                  </a:solidFill>
                  <a:latin typeface="Noto Sans JP" panose="020B0600070205080204" charset="-128"/>
                  <a:ea typeface="Noto Sans JP" panose="020B0600070205080204" charset="-128"/>
                </a:rPr>
                <a:t>100</a:t>
              </a:r>
              <a:r>
                <a:rPr lang="ja-JP" altLang="en-US" sz="1625" spc="244" dirty="0">
                  <a:solidFill>
                    <a:schemeClr val="tx1"/>
                  </a:solidFill>
                  <a:latin typeface="Noto Sans JP" panose="020B0600070205080204" charset="-128"/>
                  <a:ea typeface="Noto Sans JP" panose="020B0600070205080204" charset="-128"/>
                </a:rPr>
                <a:t>万円より </a:t>
              </a:r>
              <a:r>
                <a:rPr lang="ja-JP" altLang="en-US" sz="1625" spc="244" dirty="0">
                  <a:solidFill>
                    <a:schemeClr val="bg1"/>
                  </a:solidFill>
                  <a:latin typeface="Noto Sans JP" panose="020B0600070205080204" charset="-128"/>
                  <a:ea typeface="Noto Sans JP" panose="020B0600070205080204" charset="-128"/>
                </a:rPr>
                <a:t>マイナスになる事がなかった</a:t>
              </a:r>
            </a:p>
          </p:txBody>
        </p:sp>
      </p:grpSp>
      <p:grpSp>
        <p:nvGrpSpPr>
          <p:cNvPr id="31" name="グループ化 30">
            <a:extLst>
              <a:ext uri="{FF2B5EF4-FFF2-40B4-BE49-F238E27FC236}">
                <a16:creationId xmlns:a16="http://schemas.microsoft.com/office/drawing/2014/main" id="{D2D8C9C6-6A4F-C273-69CA-DD59164EE384}"/>
              </a:ext>
            </a:extLst>
          </p:cNvPr>
          <p:cNvGrpSpPr/>
          <p:nvPr/>
        </p:nvGrpSpPr>
        <p:grpSpPr>
          <a:xfrm>
            <a:off x="292681" y="1303800"/>
            <a:ext cx="401425" cy="401425"/>
            <a:chOff x="360223" y="785658"/>
            <a:chExt cx="425702" cy="425702"/>
          </a:xfrm>
        </p:grpSpPr>
        <p:sp>
          <p:nvSpPr>
            <p:cNvPr id="2" name="四角形: 角を丸くする 1">
              <a:extLst>
                <a:ext uri="{FF2B5EF4-FFF2-40B4-BE49-F238E27FC236}">
                  <a16:creationId xmlns:a16="http://schemas.microsoft.com/office/drawing/2014/main" id="{7680EB22-8AE3-CBB1-0501-ADC775B52BC8}"/>
                </a:ext>
              </a:extLst>
            </p:cNvPr>
            <p:cNvSpPr/>
            <p:nvPr/>
          </p:nvSpPr>
          <p:spPr>
            <a:xfrm>
              <a:off x="360223" y="785658"/>
              <a:ext cx="425702" cy="425702"/>
            </a:xfrm>
            <a:prstGeom prst="roundRect">
              <a:avLst/>
            </a:prstGeom>
            <a:ln>
              <a:solidFill>
                <a:srgbClr val="FAB9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138"/>
            </a:p>
          </p:txBody>
        </p:sp>
        <p:sp>
          <p:nvSpPr>
            <p:cNvPr id="30" name="Google Shape;528;p52">
              <a:extLst>
                <a:ext uri="{FF2B5EF4-FFF2-40B4-BE49-F238E27FC236}">
                  <a16:creationId xmlns:a16="http://schemas.microsoft.com/office/drawing/2014/main" id="{3C19A7D6-D977-23ED-5537-37A586E44C80}"/>
                </a:ext>
              </a:extLst>
            </p:cNvPr>
            <p:cNvSpPr txBox="1"/>
            <p:nvPr/>
          </p:nvSpPr>
          <p:spPr>
            <a:xfrm>
              <a:off x="477213" y="816995"/>
              <a:ext cx="224913" cy="381274"/>
            </a:xfrm>
            <a:prstGeom prst="rect">
              <a:avLst/>
            </a:prstGeom>
            <a:noFill/>
            <a:ln>
              <a:noFill/>
            </a:ln>
          </p:spPr>
          <p:txBody>
            <a:bodyPr spcFirstLastPara="1" wrap="square" lIns="0" tIns="9344" rIns="0" bIns="0" anchor="t" anchorCtr="0">
              <a:spAutoFit/>
            </a:bodyPr>
            <a:lstStyle/>
            <a:p>
              <a:pPr marL="9358"/>
              <a:r>
                <a:rPr lang="en-US" altLang="ja-JP" sz="2275" b="1" spc="244" dirty="0">
                  <a:latin typeface="Noto Sans JP" panose="020B0600070205080204" charset="-128"/>
                  <a:ea typeface="Noto Sans JP" panose="020B0600070205080204" charset="-128"/>
                </a:rPr>
                <a:t>1</a:t>
              </a:r>
              <a:endParaRPr sz="2275" spc="244" dirty="0">
                <a:latin typeface="Noto Sans JP" panose="020B0600070205080204" charset="-128"/>
                <a:ea typeface="Noto Sans JP" panose="020B0600070205080204" charset="-128"/>
              </a:endParaRPr>
            </a:p>
          </p:txBody>
        </p:sp>
      </p:grpSp>
      <p:grpSp>
        <p:nvGrpSpPr>
          <p:cNvPr id="514" name="グループ化 513">
            <a:extLst>
              <a:ext uri="{FF2B5EF4-FFF2-40B4-BE49-F238E27FC236}">
                <a16:creationId xmlns:a16="http://schemas.microsoft.com/office/drawing/2014/main" id="{B0E46B5F-57BE-575D-06A1-74704C151559}"/>
              </a:ext>
            </a:extLst>
          </p:cNvPr>
          <p:cNvGrpSpPr/>
          <p:nvPr/>
        </p:nvGrpSpPr>
        <p:grpSpPr>
          <a:xfrm>
            <a:off x="5152001" y="1283540"/>
            <a:ext cx="401425" cy="401425"/>
            <a:chOff x="360223" y="785658"/>
            <a:chExt cx="425702" cy="425702"/>
          </a:xfrm>
        </p:grpSpPr>
        <p:sp>
          <p:nvSpPr>
            <p:cNvPr id="517" name="四角形: 角を丸くする 516">
              <a:extLst>
                <a:ext uri="{FF2B5EF4-FFF2-40B4-BE49-F238E27FC236}">
                  <a16:creationId xmlns:a16="http://schemas.microsoft.com/office/drawing/2014/main" id="{20A2B98C-823A-65AA-7013-A83485A436FE}"/>
                </a:ext>
              </a:extLst>
            </p:cNvPr>
            <p:cNvSpPr/>
            <p:nvPr/>
          </p:nvSpPr>
          <p:spPr>
            <a:xfrm>
              <a:off x="360223" y="785658"/>
              <a:ext cx="425702" cy="425702"/>
            </a:xfrm>
            <a:prstGeom prst="roundRect">
              <a:avLst/>
            </a:prstGeom>
            <a:ln>
              <a:solidFill>
                <a:srgbClr val="FAB9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138"/>
            </a:p>
          </p:txBody>
        </p:sp>
        <p:sp>
          <p:nvSpPr>
            <p:cNvPr id="520" name="Google Shape;528;p52">
              <a:extLst>
                <a:ext uri="{FF2B5EF4-FFF2-40B4-BE49-F238E27FC236}">
                  <a16:creationId xmlns:a16="http://schemas.microsoft.com/office/drawing/2014/main" id="{3117C8AA-3FAE-625A-79E1-D0AE6CC82DEF}"/>
                </a:ext>
              </a:extLst>
            </p:cNvPr>
            <p:cNvSpPr txBox="1"/>
            <p:nvPr/>
          </p:nvSpPr>
          <p:spPr>
            <a:xfrm>
              <a:off x="477213" y="801696"/>
              <a:ext cx="224913" cy="381274"/>
            </a:xfrm>
            <a:prstGeom prst="rect">
              <a:avLst/>
            </a:prstGeom>
            <a:noFill/>
            <a:ln>
              <a:noFill/>
            </a:ln>
          </p:spPr>
          <p:txBody>
            <a:bodyPr spcFirstLastPara="1" wrap="square" lIns="0" tIns="9344" rIns="0" bIns="0" anchor="t" anchorCtr="0">
              <a:spAutoFit/>
            </a:bodyPr>
            <a:lstStyle/>
            <a:p>
              <a:pPr marL="9358"/>
              <a:r>
                <a:rPr lang="en-US" altLang="ja-JP" sz="2275" b="1" spc="244" dirty="0">
                  <a:latin typeface="Noto Sans JP" panose="020B0600070205080204" charset="-128"/>
                  <a:ea typeface="Noto Sans JP" panose="020B0600070205080204" charset="-128"/>
                </a:rPr>
                <a:t>2</a:t>
              </a:r>
              <a:endParaRPr sz="2275" spc="244" dirty="0">
                <a:latin typeface="Noto Sans JP" panose="020B0600070205080204" charset="-128"/>
                <a:ea typeface="Noto Sans JP" panose="020B0600070205080204" charset="-128"/>
              </a:endParaRPr>
            </a:p>
          </p:txBody>
        </p:sp>
      </p:grpSp>
      <p:grpSp>
        <p:nvGrpSpPr>
          <p:cNvPr id="523" name="グループ化 522">
            <a:extLst>
              <a:ext uri="{FF2B5EF4-FFF2-40B4-BE49-F238E27FC236}">
                <a16:creationId xmlns:a16="http://schemas.microsoft.com/office/drawing/2014/main" id="{CAE6C64C-B3C2-2116-4A87-34CEB5F8F0B5}"/>
              </a:ext>
            </a:extLst>
          </p:cNvPr>
          <p:cNvGrpSpPr/>
          <p:nvPr/>
        </p:nvGrpSpPr>
        <p:grpSpPr>
          <a:xfrm>
            <a:off x="238953" y="3431163"/>
            <a:ext cx="401425" cy="401426"/>
            <a:chOff x="360223" y="785658"/>
            <a:chExt cx="425702" cy="425702"/>
          </a:xfrm>
        </p:grpSpPr>
        <p:sp>
          <p:nvSpPr>
            <p:cNvPr id="524" name="四角形: 角を丸くする 523">
              <a:extLst>
                <a:ext uri="{FF2B5EF4-FFF2-40B4-BE49-F238E27FC236}">
                  <a16:creationId xmlns:a16="http://schemas.microsoft.com/office/drawing/2014/main" id="{3A2DB027-7311-00B5-46EF-71632D410E7A}"/>
                </a:ext>
              </a:extLst>
            </p:cNvPr>
            <p:cNvSpPr/>
            <p:nvPr/>
          </p:nvSpPr>
          <p:spPr>
            <a:xfrm>
              <a:off x="360223" y="785658"/>
              <a:ext cx="425702" cy="425702"/>
            </a:xfrm>
            <a:prstGeom prst="roundRect">
              <a:avLst/>
            </a:prstGeom>
            <a:ln>
              <a:solidFill>
                <a:srgbClr val="FAB9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138"/>
            </a:p>
          </p:txBody>
        </p:sp>
        <p:sp>
          <p:nvSpPr>
            <p:cNvPr id="526" name="Google Shape;528;p52">
              <a:extLst>
                <a:ext uri="{FF2B5EF4-FFF2-40B4-BE49-F238E27FC236}">
                  <a16:creationId xmlns:a16="http://schemas.microsoft.com/office/drawing/2014/main" id="{E8A8AE97-99BE-849E-5D3A-B9282817E25C}"/>
                </a:ext>
              </a:extLst>
            </p:cNvPr>
            <p:cNvSpPr txBox="1"/>
            <p:nvPr/>
          </p:nvSpPr>
          <p:spPr>
            <a:xfrm>
              <a:off x="475591" y="814311"/>
              <a:ext cx="224913" cy="381273"/>
            </a:xfrm>
            <a:prstGeom prst="rect">
              <a:avLst/>
            </a:prstGeom>
            <a:noFill/>
            <a:ln>
              <a:noFill/>
            </a:ln>
          </p:spPr>
          <p:txBody>
            <a:bodyPr spcFirstLastPara="1" wrap="square" lIns="0" tIns="9344" rIns="0" bIns="0" anchor="t" anchorCtr="0">
              <a:spAutoFit/>
            </a:bodyPr>
            <a:lstStyle/>
            <a:p>
              <a:pPr marL="9358"/>
              <a:r>
                <a:rPr lang="en-US" altLang="ja-JP" sz="2275" b="1" spc="244" dirty="0">
                  <a:latin typeface="Noto Sans JP" panose="020B0600070205080204" charset="-128"/>
                  <a:ea typeface="Noto Sans JP" panose="020B0600070205080204" charset="-128"/>
                </a:rPr>
                <a:t>3</a:t>
              </a:r>
              <a:endParaRPr sz="2275" spc="244" dirty="0">
                <a:latin typeface="Noto Sans JP" panose="020B0600070205080204" charset="-128"/>
                <a:ea typeface="Noto Sans JP" panose="020B0600070205080204" charset="-128"/>
              </a:endParaRPr>
            </a:p>
          </p:txBody>
        </p:sp>
      </p:grpSp>
      <p:grpSp>
        <p:nvGrpSpPr>
          <p:cNvPr id="529" name="グループ化 528">
            <a:extLst>
              <a:ext uri="{FF2B5EF4-FFF2-40B4-BE49-F238E27FC236}">
                <a16:creationId xmlns:a16="http://schemas.microsoft.com/office/drawing/2014/main" id="{9EE6D20D-F493-1665-78DD-174D3D22DB7A}"/>
              </a:ext>
            </a:extLst>
          </p:cNvPr>
          <p:cNvGrpSpPr/>
          <p:nvPr/>
        </p:nvGrpSpPr>
        <p:grpSpPr>
          <a:xfrm>
            <a:off x="5140398" y="3407438"/>
            <a:ext cx="401425" cy="401426"/>
            <a:chOff x="360223" y="785658"/>
            <a:chExt cx="425702" cy="425702"/>
          </a:xfrm>
        </p:grpSpPr>
        <p:sp>
          <p:nvSpPr>
            <p:cNvPr id="530" name="四角形: 角を丸くする 529">
              <a:extLst>
                <a:ext uri="{FF2B5EF4-FFF2-40B4-BE49-F238E27FC236}">
                  <a16:creationId xmlns:a16="http://schemas.microsoft.com/office/drawing/2014/main" id="{DE4E5379-D6B9-8557-FD3F-B1759329F07B}"/>
                </a:ext>
              </a:extLst>
            </p:cNvPr>
            <p:cNvSpPr/>
            <p:nvPr/>
          </p:nvSpPr>
          <p:spPr>
            <a:xfrm>
              <a:off x="360223" y="785658"/>
              <a:ext cx="425702" cy="425702"/>
            </a:xfrm>
            <a:prstGeom prst="roundRect">
              <a:avLst/>
            </a:prstGeom>
            <a:ln>
              <a:solidFill>
                <a:srgbClr val="FAB9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138"/>
            </a:p>
          </p:txBody>
        </p:sp>
        <p:sp>
          <p:nvSpPr>
            <p:cNvPr id="531" name="Google Shape;528;p52">
              <a:extLst>
                <a:ext uri="{FF2B5EF4-FFF2-40B4-BE49-F238E27FC236}">
                  <a16:creationId xmlns:a16="http://schemas.microsoft.com/office/drawing/2014/main" id="{1737A269-7426-5F7B-A478-13757DD0AF4E}"/>
                </a:ext>
              </a:extLst>
            </p:cNvPr>
            <p:cNvSpPr txBox="1"/>
            <p:nvPr/>
          </p:nvSpPr>
          <p:spPr>
            <a:xfrm>
              <a:off x="467385" y="819783"/>
              <a:ext cx="224913" cy="381273"/>
            </a:xfrm>
            <a:prstGeom prst="rect">
              <a:avLst/>
            </a:prstGeom>
            <a:noFill/>
            <a:ln>
              <a:noFill/>
            </a:ln>
          </p:spPr>
          <p:txBody>
            <a:bodyPr spcFirstLastPara="1" wrap="square" lIns="0" tIns="9344" rIns="0" bIns="0" anchor="t" anchorCtr="0">
              <a:spAutoFit/>
            </a:bodyPr>
            <a:lstStyle/>
            <a:p>
              <a:pPr marL="9358"/>
              <a:r>
                <a:rPr lang="en-US" altLang="ja-JP" sz="2275" b="1" spc="244" dirty="0">
                  <a:latin typeface="Noto Sans JP" panose="020B0600070205080204" charset="-128"/>
                  <a:ea typeface="Noto Sans JP" panose="020B0600070205080204" charset="-128"/>
                </a:rPr>
                <a:t>4</a:t>
              </a:r>
              <a:endParaRPr sz="2275" spc="244" dirty="0">
                <a:latin typeface="Noto Sans JP" panose="020B0600070205080204" charset="-128"/>
                <a:ea typeface="Noto Sans JP" panose="020B0600070205080204" charset="-128"/>
              </a:endParaRPr>
            </a:p>
          </p:txBody>
        </p:sp>
      </p:grpSp>
      <p:sp>
        <p:nvSpPr>
          <p:cNvPr id="533" name="Google Shape;259;p15">
            <a:extLst>
              <a:ext uri="{FF2B5EF4-FFF2-40B4-BE49-F238E27FC236}">
                <a16:creationId xmlns:a16="http://schemas.microsoft.com/office/drawing/2014/main" id="{423015AD-1A90-C809-1D45-1D2DA2627785}"/>
              </a:ext>
            </a:extLst>
          </p:cNvPr>
          <p:cNvSpPr txBox="1">
            <a:spLocks/>
          </p:cNvSpPr>
          <p:nvPr/>
        </p:nvSpPr>
        <p:spPr>
          <a:xfrm>
            <a:off x="3141040" y="6422109"/>
            <a:ext cx="3343275" cy="421735"/>
          </a:xfrm>
          <a:prstGeom prst="rect">
            <a:avLst/>
          </a:prstGeom>
          <a:no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ltLang="ja-JP" dirty="0"/>
              <a:t>©2025</a:t>
            </a:r>
            <a:r>
              <a:rPr lang="ja-JP" altLang="en-US" dirty="0"/>
              <a:t>　</a:t>
            </a:r>
            <a:r>
              <a:rPr lang="en-US" altLang="ja-JP" dirty="0"/>
              <a:t>kids</a:t>
            </a:r>
            <a:r>
              <a:rPr lang="ja-JP" altLang="en-US" dirty="0"/>
              <a:t>　</a:t>
            </a:r>
            <a:r>
              <a:rPr lang="en-US" altLang="ja-JP" dirty="0"/>
              <a:t>money</a:t>
            </a:r>
            <a:r>
              <a:rPr lang="ja-JP" altLang="en-US" dirty="0"/>
              <a:t>　</a:t>
            </a:r>
            <a:r>
              <a:rPr lang="en-US" altLang="ja-JP" dirty="0"/>
              <a:t>school</a:t>
            </a:r>
            <a:endParaRPr lang="en-US" dirty="0"/>
          </a:p>
        </p:txBody>
      </p:sp>
    </p:spTree>
    <p:extLst>
      <p:ext uri="{BB962C8B-B14F-4D97-AF65-F5344CB8AC3E}">
        <p14:creationId xmlns:p14="http://schemas.microsoft.com/office/powerpoint/2010/main" val="387602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32"/>
                                        </p:tgtEl>
                                        <p:attrNameLst>
                                          <p:attrName>style.visibility</p:attrName>
                                        </p:attrNameLst>
                                      </p:cBhvr>
                                      <p:to>
                                        <p:strVal val="visible"/>
                                      </p:to>
                                    </p:set>
                                    <p:animEffect transition="in" filter="fade">
                                      <p:cBhvr>
                                        <p:cTn id="27" dur="500"/>
                                        <p:tgtEl>
                                          <p:spTgt spid="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8">
          <a:extLst>
            <a:ext uri="{FF2B5EF4-FFF2-40B4-BE49-F238E27FC236}">
              <a16:creationId xmlns:a16="http://schemas.microsoft.com/office/drawing/2014/main" id="{3EB9E0AB-9CEC-4557-C98A-024904336BA5}"/>
            </a:ext>
          </a:extLst>
        </p:cNvPr>
        <p:cNvGrpSpPr/>
        <p:nvPr/>
      </p:nvGrpSpPr>
      <p:grpSpPr>
        <a:xfrm>
          <a:off x="0" y="0"/>
          <a:ext cx="0" cy="0"/>
          <a:chOff x="0" y="0"/>
          <a:chExt cx="0" cy="0"/>
        </a:xfrm>
      </p:grpSpPr>
      <p:sp>
        <p:nvSpPr>
          <p:cNvPr id="540" name="Google Shape;540;p53">
            <a:extLst>
              <a:ext uri="{FF2B5EF4-FFF2-40B4-BE49-F238E27FC236}">
                <a16:creationId xmlns:a16="http://schemas.microsoft.com/office/drawing/2014/main" id="{603D6461-8137-BC91-0486-CCDABC669218}"/>
              </a:ext>
            </a:extLst>
          </p:cNvPr>
          <p:cNvSpPr/>
          <p:nvPr/>
        </p:nvSpPr>
        <p:spPr>
          <a:xfrm>
            <a:off x="1530290" y="5622083"/>
            <a:ext cx="6845420" cy="742950"/>
          </a:xfrm>
          <a:prstGeom prst="roundRect">
            <a:avLst>
              <a:gd name="adj" fmla="val 16667"/>
            </a:avLst>
          </a:prstGeom>
          <a:solidFill>
            <a:schemeClr val="accent2">
              <a:lumMod val="75000"/>
            </a:schemeClr>
          </a:solidFill>
          <a:ln w="25400" cap="flat" cmpd="sng">
            <a:noFill/>
            <a:prstDash val="solid"/>
            <a:round/>
            <a:headEnd type="none" w="sm" len="sm"/>
            <a:tailEnd type="none" w="sm" len="sm"/>
          </a:ln>
        </p:spPr>
        <p:txBody>
          <a:bodyPr spcFirstLastPara="1" wrap="square" lIns="74283" tIns="37131" rIns="74283" bIns="37131" anchor="ctr" anchorCtr="0">
            <a:noAutofit/>
          </a:bodyPr>
          <a:lstStyle/>
          <a:p>
            <a:pPr algn="ctr"/>
            <a:r>
              <a:rPr lang="ja-JP" altLang="en-US" sz="3575" dirty="0">
                <a:solidFill>
                  <a:schemeClr val="bg1"/>
                </a:solidFill>
                <a:latin typeface="Noto Sans JP" panose="020B0600070205080204" charset="-128"/>
                <a:ea typeface="Noto Sans JP" panose="020B0600070205080204" charset="-128"/>
              </a:rPr>
              <a:t>資産形成に有効な手段です</a:t>
            </a:r>
            <a:endParaRPr sz="1138" dirty="0">
              <a:solidFill>
                <a:schemeClr val="bg1"/>
              </a:solidFill>
              <a:latin typeface="Noto Sans JP" panose="020B0600070205080204" charset="-128"/>
              <a:ea typeface="Noto Sans JP" panose="020B0600070205080204" charset="-128"/>
            </a:endParaRPr>
          </a:p>
        </p:txBody>
      </p:sp>
      <p:sp>
        <p:nvSpPr>
          <p:cNvPr id="549" name="Google Shape;549;p53">
            <a:extLst>
              <a:ext uri="{FF2B5EF4-FFF2-40B4-BE49-F238E27FC236}">
                <a16:creationId xmlns:a16="http://schemas.microsoft.com/office/drawing/2014/main" id="{9895E5BA-7223-E817-B13A-EDF3CBEBB167}"/>
              </a:ext>
            </a:extLst>
          </p:cNvPr>
          <p:cNvSpPr txBox="1"/>
          <p:nvPr/>
        </p:nvSpPr>
        <p:spPr>
          <a:xfrm>
            <a:off x="482987" y="364384"/>
            <a:ext cx="5180015" cy="525110"/>
          </a:xfrm>
          <a:prstGeom prst="rect">
            <a:avLst/>
          </a:prstGeom>
          <a:noFill/>
          <a:ln>
            <a:noFill/>
          </a:ln>
        </p:spPr>
        <p:txBody>
          <a:bodyPr spcFirstLastPara="1" wrap="square" lIns="74283" tIns="37131" rIns="74283" bIns="37131" anchor="t" anchorCtr="0">
            <a:spAutoFit/>
          </a:bodyPr>
          <a:lstStyle/>
          <a:p>
            <a:r>
              <a:rPr lang="ja-JP" altLang="en-US" sz="2925" b="1" dirty="0">
                <a:latin typeface="Noto Sans JP" panose="020B0600070205080204" charset="-128"/>
                <a:ea typeface="Noto Sans JP" panose="020B0600070205080204" charset="-128"/>
              </a:rPr>
              <a:t>ドルコスト平均法まとめ</a:t>
            </a:r>
            <a:endParaRPr sz="2925" b="1" dirty="0">
              <a:latin typeface="Noto Sans JP" panose="020B0600070205080204" charset="-128"/>
              <a:ea typeface="Noto Sans JP" panose="020B0600070205080204" charset="-128"/>
            </a:endParaRPr>
          </a:p>
        </p:txBody>
      </p:sp>
      <p:graphicFrame>
        <p:nvGraphicFramePr>
          <p:cNvPr id="2" name="図表 1">
            <a:extLst>
              <a:ext uri="{FF2B5EF4-FFF2-40B4-BE49-F238E27FC236}">
                <a16:creationId xmlns:a16="http://schemas.microsoft.com/office/drawing/2014/main" id="{1A1E03A9-CEA1-7421-04E9-CD1891A97099}"/>
              </a:ext>
            </a:extLst>
          </p:cNvPr>
          <p:cNvGraphicFramePr/>
          <p:nvPr>
            <p:extLst>
              <p:ext uri="{D42A27DB-BD31-4B8C-83A1-F6EECF244321}">
                <p14:modId xmlns:p14="http://schemas.microsoft.com/office/powerpoint/2010/main" val="3321062380"/>
              </p:ext>
            </p:extLst>
          </p:nvPr>
        </p:nvGraphicFramePr>
        <p:xfrm>
          <a:off x="78986" y="994815"/>
          <a:ext cx="9467385" cy="4359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図 2">
            <a:extLst>
              <a:ext uri="{FF2B5EF4-FFF2-40B4-BE49-F238E27FC236}">
                <a16:creationId xmlns:a16="http://schemas.microsoft.com/office/drawing/2014/main" id="{2C948FE1-51CB-634E-E446-48118EF73C5F}"/>
              </a:ext>
            </a:extLst>
          </p:cNvPr>
          <p:cNvPicPr>
            <a:picLocks noChangeAspect="1"/>
          </p:cNvPicPr>
          <p:nvPr/>
        </p:nvPicPr>
        <p:blipFill>
          <a:blip r:embed="rId8"/>
          <a:stretch>
            <a:fillRect/>
          </a:stretch>
        </p:blipFill>
        <p:spPr>
          <a:xfrm>
            <a:off x="8162516" y="2212169"/>
            <a:ext cx="1743484" cy="1118953"/>
          </a:xfrm>
          <a:prstGeom prst="rect">
            <a:avLst/>
          </a:prstGeom>
        </p:spPr>
      </p:pic>
      <p:pic>
        <p:nvPicPr>
          <p:cNvPr id="6" name="図 5">
            <a:extLst>
              <a:ext uri="{FF2B5EF4-FFF2-40B4-BE49-F238E27FC236}">
                <a16:creationId xmlns:a16="http://schemas.microsoft.com/office/drawing/2014/main" id="{5A3A8461-3966-4C02-D134-D59F2A3D45AB}"/>
              </a:ext>
            </a:extLst>
          </p:cNvPr>
          <p:cNvPicPr>
            <a:picLocks noChangeAspect="1"/>
          </p:cNvPicPr>
          <p:nvPr/>
        </p:nvPicPr>
        <p:blipFill>
          <a:blip r:embed="rId9"/>
          <a:stretch>
            <a:fillRect/>
          </a:stretch>
        </p:blipFill>
        <p:spPr>
          <a:xfrm rot="640271">
            <a:off x="9223849" y="1758060"/>
            <a:ext cx="289414" cy="384616"/>
          </a:xfrm>
          <a:prstGeom prst="rect">
            <a:avLst/>
          </a:prstGeom>
        </p:spPr>
      </p:pic>
      <p:sp>
        <p:nvSpPr>
          <p:cNvPr id="5" name="Google Shape;259;p15">
            <a:extLst>
              <a:ext uri="{FF2B5EF4-FFF2-40B4-BE49-F238E27FC236}">
                <a16:creationId xmlns:a16="http://schemas.microsoft.com/office/drawing/2014/main" id="{BFB01899-E8A5-039A-20E0-15C5B721ABC6}"/>
              </a:ext>
            </a:extLst>
          </p:cNvPr>
          <p:cNvSpPr txBox="1">
            <a:spLocks/>
          </p:cNvSpPr>
          <p:nvPr/>
        </p:nvSpPr>
        <p:spPr>
          <a:xfrm>
            <a:off x="3141040" y="6422109"/>
            <a:ext cx="3343275" cy="421735"/>
          </a:xfrm>
          <a:prstGeom prst="rect">
            <a:avLst/>
          </a:prstGeom>
          <a:noFill/>
          <a:ln>
            <a:noFill/>
          </a:ln>
        </p:spPr>
        <p:txBody>
          <a:bodyPr spcFirstLastPara="1" wrap="square" lIns="74283" tIns="37131" rIns="74283" bIns="37131"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ltLang="ja-JP" dirty="0"/>
              <a:t>©2025</a:t>
            </a:r>
            <a:r>
              <a:rPr lang="ja-JP" altLang="en-US" dirty="0"/>
              <a:t>　</a:t>
            </a:r>
            <a:r>
              <a:rPr lang="en-US" altLang="ja-JP" dirty="0"/>
              <a:t>kids</a:t>
            </a:r>
            <a:r>
              <a:rPr lang="ja-JP" altLang="en-US" dirty="0"/>
              <a:t>　</a:t>
            </a:r>
            <a:r>
              <a:rPr lang="en-US" altLang="ja-JP" dirty="0"/>
              <a:t>money</a:t>
            </a:r>
            <a:r>
              <a:rPr lang="ja-JP" altLang="en-US" dirty="0"/>
              <a:t>　</a:t>
            </a:r>
            <a:r>
              <a:rPr lang="en-US" altLang="ja-JP" dirty="0"/>
              <a:t>school</a:t>
            </a:r>
            <a:endParaRPr lang="en-US" dirty="0"/>
          </a:p>
        </p:txBody>
      </p:sp>
    </p:spTree>
    <p:extLst>
      <p:ext uri="{BB962C8B-B14F-4D97-AF65-F5344CB8AC3E}">
        <p14:creationId xmlns:p14="http://schemas.microsoft.com/office/powerpoint/2010/main" val="133448102"/>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1488</Words>
  <Application>Microsoft Office PowerPoint</Application>
  <PresentationFormat>A4 210 x 297 mm</PresentationFormat>
  <Paragraphs>223</Paragraphs>
  <Slides>5</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BIZ UDPゴシック</vt:lpstr>
      <vt:lpstr>Noto Sans JP</vt:lpstr>
      <vt:lpstr>Noto Sans JP Medium</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5</cp:revision>
  <dcterms:created xsi:type="dcterms:W3CDTF">2024-10-24T01:58:27Z</dcterms:created>
  <dcterms:modified xsi:type="dcterms:W3CDTF">2025-02-01T04:03:20Z</dcterms:modified>
</cp:coreProperties>
</file>